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33074B-137F-4A02-B3ED-F4515C717F32}" type="datetimeFigureOut">
              <a:rPr lang="en-US" smtClean="0"/>
              <a:t>27-Nov-14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B94CF-07F8-4C4E-8FF4-61F728A79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33074B-137F-4A02-B3ED-F4515C717F32}" type="datetimeFigureOut">
              <a:rPr lang="en-US" smtClean="0"/>
              <a:t>27-Nov-14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B94CF-07F8-4C4E-8FF4-61F728A79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33074B-137F-4A02-B3ED-F4515C717F32}" type="datetimeFigureOut">
              <a:rPr lang="en-US" smtClean="0"/>
              <a:t>27-Nov-14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B94CF-07F8-4C4E-8FF4-61F728A79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33074B-137F-4A02-B3ED-F4515C717F32}" type="datetimeFigureOut">
              <a:rPr lang="en-US" smtClean="0"/>
              <a:t>27-Nov-14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B94CF-07F8-4C4E-8FF4-61F728A79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33074B-137F-4A02-B3ED-F4515C717F32}" type="datetimeFigureOut">
              <a:rPr lang="en-US" smtClean="0"/>
              <a:t>27-Nov-14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B94CF-07F8-4C4E-8FF4-61F728A79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33074B-137F-4A02-B3ED-F4515C717F32}" type="datetimeFigureOut">
              <a:rPr lang="en-US" smtClean="0"/>
              <a:t>27-Nov-14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B94CF-07F8-4C4E-8FF4-61F728A79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33074B-137F-4A02-B3ED-F4515C717F32}" type="datetimeFigureOut">
              <a:rPr lang="en-US" smtClean="0"/>
              <a:t>27-Nov-14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B94CF-07F8-4C4E-8FF4-61F728A79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33074B-137F-4A02-B3ED-F4515C717F32}" type="datetimeFigureOut">
              <a:rPr lang="en-US" smtClean="0"/>
              <a:t>27-Nov-14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B94CF-07F8-4C4E-8FF4-61F728A79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33074B-137F-4A02-B3ED-F4515C717F32}" type="datetimeFigureOut">
              <a:rPr lang="en-US" smtClean="0"/>
              <a:t>27-Nov-14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B94CF-07F8-4C4E-8FF4-61F728A79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33074B-137F-4A02-B3ED-F4515C717F32}" type="datetimeFigureOut">
              <a:rPr lang="en-US" smtClean="0"/>
              <a:t>27-Nov-14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B94CF-07F8-4C4E-8FF4-61F728A79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33074B-137F-4A02-B3ED-F4515C717F32}" type="datetimeFigureOut">
              <a:rPr lang="en-US" smtClean="0"/>
              <a:t>27-Nov-14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B94CF-07F8-4C4E-8FF4-61F728A7956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833074B-137F-4A02-B3ED-F4515C717F32}" type="datetimeFigureOut">
              <a:rPr lang="en-US" smtClean="0"/>
              <a:t>27-Nov-14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EAB94CF-07F8-4C4E-8FF4-61F728A795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empus Sans ITC" pitchFamily="82" charset="0"/>
              </a:rPr>
              <a:t>Dravidian Proof of the Indus Script via the Rig Veda: A Case Study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343400"/>
            <a:ext cx="7772400" cy="17526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Dr. </a:t>
            </a:r>
            <a:r>
              <a:rPr lang="en-US" b="1" dirty="0" err="1"/>
              <a:t>Iravatham</a:t>
            </a:r>
            <a:r>
              <a:rPr lang="en-US" b="1" dirty="0"/>
              <a:t> </a:t>
            </a:r>
            <a:r>
              <a:rPr lang="en-US" b="1" dirty="0" err="1"/>
              <a:t>Mahadevan</a:t>
            </a:r>
            <a:r>
              <a:rPr lang="en-US" b="1" dirty="0"/>
              <a:t> </a:t>
            </a:r>
            <a:endParaRPr lang="en-US" b="1" dirty="0" smtClean="0"/>
          </a:p>
          <a:p>
            <a:pPr algn="ctr"/>
            <a:endParaRPr lang="en-US" b="1" dirty="0"/>
          </a:p>
          <a:p>
            <a:pPr algn="ctr"/>
            <a:r>
              <a:rPr lang="en-US" sz="1400" b="1" dirty="0"/>
              <a:t>Indus Research Centre, </a:t>
            </a:r>
            <a:r>
              <a:rPr lang="en-US" sz="1400" b="1" dirty="0" err="1"/>
              <a:t>Roja</a:t>
            </a:r>
            <a:r>
              <a:rPr lang="en-US" sz="1400" b="1" dirty="0"/>
              <a:t> </a:t>
            </a:r>
            <a:r>
              <a:rPr lang="en-US" sz="1400" b="1" dirty="0" err="1"/>
              <a:t>Muthaiah</a:t>
            </a:r>
            <a:r>
              <a:rPr lang="en-US" sz="1400" b="1" dirty="0"/>
              <a:t> Research Library, </a:t>
            </a:r>
            <a:r>
              <a:rPr lang="en-US" sz="1400" b="1" dirty="0" smtClean="0"/>
              <a:t>Chennai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Special ASET talk: TIFR, Thursday 27</a:t>
            </a:r>
            <a:r>
              <a:rPr lang="en-US" sz="1400" b="1" baseline="30000" dirty="0" smtClean="0"/>
              <a:t>th</a:t>
            </a:r>
            <a:r>
              <a:rPr lang="en-US" sz="1400" b="1" dirty="0" smtClean="0"/>
              <a:t> November 2014</a:t>
            </a:r>
          </a:p>
          <a:p>
            <a:pPr algn="ctr"/>
            <a:endParaRPr lang="en-US" sz="1400" b="1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1402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</TotalTime>
  <Words>38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Aspect</vt:lpstr>
      <vt:lpstr>Dravidian Proof of the Indus Script via the Rig Veda: A Case Study </vt:lpstr>
    </vt:vector>
  </TitlesOfParts>
  <Company>TIFR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Dravidian Proof of the Indus Script via the Rig Veda: A Case Study </dc:title>
  <dc:creator>Mandar</dc:creator>
  <cp:lastModifiedBy>Mandar</cp:lastModifiedBy>
  <cp:revision>1</cp:revision>
  <dcterms:created xsi:type="dcterms:W3CDTF">2014-11-27T07:55:21Z</dcterms:created>
  <dcterms:modified xsi:type="dcterms:W3CDTF">2014-11-27T08:04:53Z</dcterms:modified>
</cp:coreProperties>
</file>