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2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17EC44-A01F-47FE-9C17-0AB9591AA54F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B40074-7C55-4FB2-8BFA-43A74346B49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50 Years of Moore’s Law: Looking back, Looking forward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343400"/>
            <a:ext cx="7854696" cy="1752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Prof. </a:t>
            </a:r>
            <a:r>
              <a:rPr lang="en-US" b="1" dirty="0" err="1" smtClean="0"/>
              <a:t>Arnab</a:t>
            </a:r>
            <a:r>
              <a:rPr lang="en-US" b="1" dirty="0" smtClean="0"/>
              <a:t> Bhattacharya </a:t>
            </a:r>
            <a:endParaRPr lang="en-US" b="1" dirty="0" smtClean="0"/>
          </a:p>
          <a:p>
            <a:r>
              <a:rPr lang="en-US" b="1" dirty="0" smtClean="0"/>
              <a:t>DCMP&amp;MS</a:t>
            </a:r>
            <a:r>
              <a:rPr lang="en-US" b="1" dirty="0" smtClean="0"/>
              <a:t>, </a:t>
            </a:r>
            <a:r>
              <a:rPr lang="en-US" b="1" dirty="0" smtClean="0"/>
              <a:t>TIFR</a:t>
            </a:r>
          </a:p>
          <a:p>
            <a:endParaRPr lang="en-US" b="1" dirty="0" smtClean="0"/>
          </a:p>
          <a:p>
            <a:r>
              <a:rPr lang="en-US" b="1" dirty="0" smtClean="0"/>
              <a:t>26</a:t>
            </a:r>
            <a:r>
              <a:rPr lang="en-US" b="1" baseline="30000" dirty="0" smtClean="0"/>
              <a:t>th</a:t>
            </a:r>
            <a:r>
              <a:rPr lang="en-US" b="1" dirty="0" smtClean="0"/>
              <a:t> June 2015, 16:00Hrs, AG-66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25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50 Years of Moore’s Law: Looking back, Looking forward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50 Years of Moore’s Law: Looking back, Looking forward </dc:title>
  <dc:creator>iichep</dc:creator>
  <cp:lastModifiedBy>iichep</cp:lastModifiedBy>
  <cp:revision>1</cp:revision>
  <dcterms:created xsi:type="dcterms:W3CDTF">2015-06-24T11:33:54Z</dcterms:created>
  <dcterms:modified xsi:type="dcterms:W3CDTF">2015-06-24T11:36:38Z</dcterms:modified>
</cp:coreProperties>
</file>