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E6D560D-800A-4381-87C3-DB3F98D86859}" type="datetimeFigureOut">
              <a:rPr lang="en-IN" smtClean="0"/>
              <a:t>02/09/2016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0A63AA-9A9C-43A7-8796-D62F1AD49A9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20206"/>
            <a:ext cx="8208912" cy="1828800"/>
          </a:xfrm>
        </p:spPr>
        <p:txBody>
          <a:bodyPr>
            <a:normAutofit/>
          </a:bodyPr>
          <a:lstStyle/>
          <a:p>
            <a:r>
              <a:rPr lang="en-IN" sz="3600" dirty="0" smtClean="0"/>
              <a:t>The </a:t>
            </a:r>
            <a:r>
              <a:rPr lang="en-IN" sz="3600" dirty="0" err="1" smtClean="0"/>
              <a:t>Animalia</a:t>
            </a:r>
            <a:r>
              <a:rPr lang="en-IN" sz="3600" dirty="0" smtClean="0"/>
              <a:t> and British India</a:t>
            </a:r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616176"/>
          </a:xfrm>
        </p:spPr>
        <p:txBody>
          <a:bodyPr>
            <a:normAutofit lnSpcReduction="10000"/>
          </a:bodyPr>
          <a:lstStyle/>
          <a:p>
            <a:pPr algn="ctr"/>
            <a:r>
              <a:rPr lang="en-IN" sz="2400" dirty="0" smtClean="0"/>
              <a:t>Prof. John Mathew</a:t>
            </a:r>
            <a:endParaRPr lang="en-IN" dirty="0" smtClean="0"/>
          </a:p>
          <a:p>
            <a:pPr algn="ctr"/>
            <a:endParaRPr lang="en-IN" dirty="0" smtClean="0"/>
          </a:p>
          <a:p>
            <a:pPr algn="ctr"/>
            <a:r>
              <a:rPr lang="en-IN" dirty="0" smtClean="0"/>
              <a:t>IISER, Pune</a:t>
            </a:r>
          </a:p>
          <a:p>
            <a:pPr algn="ctr"/>
            <a:endParaRPr lang="en-IN" dirty="0" smtClean="0"/>
          </a:p>
          <a:p>
            <a:pPr algn="ctr"/>
            <a:r>
              <a:rPr lang="en-IN" dirty="0" smtClean="0"/>
              <a:t>February 12, 2016 , 1600Hrs, AG-66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90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</TotalTime>
  <Words>20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Aspect</vt:lpstr>
      <vt:lpstr>The Animalia and British India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Animalia and British India </dc:title>
  <dc:creator>INO</dc:creator>
  <cp:lastModifiedBy>INO</cp:lastModifiedBy>
  <cp:revision>1</cp:revision>
  <dcterms:created xsi:type="dcterms:W3CDTF">2016-02-09T08:40:18Z</dcterms:created>
  <dcterms:modified xsi:type="dcterms:W3CDTF">2016-02-09T08:46:21Z</dcterms:modified>
</cp:coreProperties>
</file>