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media/image23.jpg" ContentType="image/png"/>
  <Override PartName="/ppt/media/image25.jpg" ContentType="image/png"/>
  <Override PartName="/ppt/media/image27.jpg" ContentType="image/png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  <p:sldMasterId id="2147483816" r:id="rId2"/>
  </p:sldMasterIdLst>
  <p:notesMasterIdLst>
    <p:notesMasterId r:id="rId57"/>
  </p:notesMasterIdLst>
  <p:handoutMasterIdLst>
    <p:handoutMasterId r:id="rId58"/>
  </p:handoutMasterIdLst>
  <p:sldIdLst>
    <p:sldId id="256" r:id="rId3"/>
    <p:sldId id="259" r:id="rId4"/>
    <p:sldId id="314" r:id="rId5"/>
    <p:sldId id="257" r:id="rId6"/>
    <p:sldId id="260" r:id="rId7"/>
    <p:sldId id="258" r:id="rId8"/>
    <p:sldId id="269" r:id="rId9"/>
    <p:sldId id="261" r:id="rId10"/>
    <p:sldId id="262" r:id="rId11"/>
    <p:sldId id="267" r:id="rId12"/>
    <p:sldId id="268" r:id="rId13"/>
    <p:sldId id="264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90" r:id="rId30"/>
    <p:sldId id="287" r:id="rId31"/>
    <p:sldId id="286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8" r:id="rId51"/>
    <p:sldId id="307" r:id="rId52"/>
    <p:sldId id="309" r:id="rId53"/>
    <p:sldId id="310" r:id="rId54"/>
    <p:sldId id="311" r:id="rId55"/>
    <p:sldId id="312" r:id="rId56"/>
  </p:sldIdLst>
  <p:sldSz cx="9144000" cy="6858000" type="screen4x3"/>
  <p:notesSz cx="9856788" cy="6784975"/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xmlns:mc="http://schemas.openxmlformats.org/markup-compatibility/2006" xmlns:a14="http://schemas.microsoft.com/office/drawing/2010/main" val="00FF00" mc:Ignorable="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590" autoAdjust="0"/>
  </p:normalViewPr>
  <p:slideViewPr>
    <p:cSldViewPr>
      <p:cViewPr>
        <p:scale>
          <a:sx n="80" d="100"/>
          <a:sy n="80" d="100"/>
        </p:scale>
        <p:origin x="-894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9814A-0E80-4C4B-AA82-91F9EC4216D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CF07C-B6B4-4F33-BBF0-7AD92FE5C6B7}">
      <dgm:prSet phldrT="[Text]" phldr="1"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3B3E09EC-DAAB-48DA-9122-86DE92C98063}" type="parTrans" cxnId="{EFB0A094-0DB5-42B3-95C0-E559D6E1C1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7AA01E7-E66A-4421-B23E-7F8A93FCD0E5}" type="sibTrans" cxnId="{EFB0A094-0DB5-42B3-95C0-E559D6E1C1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B5CBB8F-C707-4019-8110-89848808B6D7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Overview and status of INO and ICAL: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N.K.Mondal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525D16D0-8F0C-4BC2-828C-5A2C4F853948}" type="parTrans" cxnId="{44300AD6-23D2-432D-8699-2C153577D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B3971A3-11F0-447F-97B4-D580B8A664E8}" type="sibTrans" cxnId="{44300AD6-23D2-432D-8699-2C153577D9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96A8DD-6106-4C52-BB91-F754C089C0B2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Mechanical structure of ICAL detector: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Piyush</a:t>
          </a:r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Verma</a:t>
          </a:r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8ED039D6-5318-4AB1-999A-55B0B5477890}" type="parTrans" cxnId="{B94048B7-C22D-4FE9-B817-79F6C3DA1B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E8C23F2-C380-465A-BF62-058D1E5CA177}" type="sibTrans" cxnId="{B94048B7-C22D-4FE9-B817-79F6C3DA1B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331445F-CAC6-4222-8C7F-BC734ECC6EA2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Magnet design: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Vivek</a:t>
          </a:r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Datar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D62770C2-BEEC-42F1-A431-B91FC3B3D9A1}" type="parTrans" cxnId="{8B71B62C-0712-433A-B97D-6C3DD16E9A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122FB0-EC56-42ED-B4A9-EC657F9FC3AC}" type="sibTrans" cxnId="{8B71B62C-0712-433A-B97D-6C3DD16E9A1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34F6AD-2D15-441E-B3D4-DDF32F31D636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Gas systems for the ICAL detector: Suresh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Kalmani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68D23C92-9784-467A-B14D-92C46716232C}" type="parTrans" cxnId="{2818243F-5ADE-4518-934A-5B39EC3E3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A920A1-754D-49B9-B74C-E67F55958C42}" type="sibTrans" cxnId="{2818243F-5ADE-4518-934A-5B39EC3E3D8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AACC10E-5E06-4B5D-8C14-0772D3CA4626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DAQ system for the ICAL prototype: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Suresha</a:t>
          </a:r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Upadhya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5A56DB12-632A-4BF8-8F63-0E3DA82C0BEC}" type="parTrans" cxnId="{845C066D-5019-421F-8F02-F03ED9438E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76EBF73-A774-4C17-B28C-DA04E90F60B7}" type="sibTrans" cxnId="{845C066D-5019-421F-8F02-F03ED9438ED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28AD33E-7FBC-46B5-82AA-AA973B2CC99C}">
      <dgm:prSet phldrT="[Text]"/>
      <dgm:spPr/>
      <dgm:t>
        <a:bodyPr/>
        <a:lstStyle/>
        <a:p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Generator, simulations and reconstruction: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Gobinda</a:t>
          </a:r>
          <a:r>
            <a:rPr lang="en-SG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Mujumder</a:t>
          </a:r>
          <a:endParaRPr lang="en-US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gm:t>
    </dgm:pt>
    <dgm:pt modelId="{1E14737D-FF53-4BE2-A5CB-7EE0EA01A77F}" type="parTrans" cxnId="{6324D38A-377E-42AB-86A7-A3C1B64D81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9282E7-9CCA-49BB-BCF7-8B32B5C320A6}" type="sibTrans" cxnId="{6324D38A-377E-42AB-86A7-A3C1B64D815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704D39E-C0F8-449A-984D-CA9BB547FC05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Today’s Talk: Deepak Samuel</a:t>
          </a:r>
          <a:endParaRPr lang="en-US" dirty="0">
            <a:solidFill>
              <a:schemeClr val="tx1"/>
            </a:solidFill>
          </a:endParaRPr>
        </a:p>
      </dgm:t>
    </dgm:pt>
    <dgm:pt modelId="{126F2391-DE72-49F1-9ED7-9B1BF99D3E48}" type="parTrans" cxnId="{AB0CA849-D31B-40A1-A74D-5F9ED077AD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C1265A3-A426-4A7F-8B35-4E060B7CD5CE}" type="sibTrans" cxnId="{AB0CA849-D31B-40A1-A74D-5F9ED077ADA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236BCFC-2349-49EA-8142-9542DABD0B7E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VLSI and ASIC designs: </a:t>
          </a:r>
          <a:r>
            <a:rPr lang="en-SG" dirty="0" err="1" smtClean="0">
              <a:solidFill>
                <a:schemeClr val="tx1"/>
              </a:solidFill>
            </a:rPr>
            <a:t>V.B.Chandratre</a:t>
          </a:r>
          <a:endParaRPr lang="en-US" dirty="0">
            <a:solidFill>
              <a:schemeClr val="tx1"/>
            </a:solidFill>
          </a:endParaRPr>
        </a:p>
      </dgm:t>
    </dgm:pt>
    <dgm:pt modelId="{3EEE542A-D89E-4C7C-8DC7-9FCFE64DA701}" type="parTrans" cxnId="{1E0121F6-AB92-4E31-838E-3DBF1EFA96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4080D20-9935-4D90-BE04-77AF2C9A05F4}" type="sibTrans" cxnId="{1E0121F6-AB92-4E31-838E-3DBF1EFA960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12846C-55CF-4C94-848E-87B333A03CAE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DAQ system for the ICAL detector: </a:t>
          </a:r>
          <a:r>
            <a:rPr lang="en-SG" dirty="0" err="1" smtClean="0">
              <a:solidFill>
                <a:schemeClr val="tx1"/>
              </a:solidFill>
            </a:rPr>
            <a:t>B.Satyanarayana</a:t>
          </a:r>
          <a:endParaRPr lang="en-US" dirty="0">
            <a:solidFill>
              <a:schemeClr val="tx1"/>
            </a:solidFill>
          </a:endParaRPr>
        </a:p>
      </dgm:t>
    </dgm:pt>
    <dgm:pt modelId="{F8A9D45A-AFC3-408B-AE03-C56E122A44FC}" type="parTrans" cxnId="{19B4BF4F-46E0-4FC9-B4BF-32E5C9BB72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D56F4EC-AE11-4AD5-AC56-B81D03225C33}" type="sibTrans" cxnId="{19B4BF4F-46E0-4FC9-B4BF-32E5C9BB725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A65FB5B-3E6A-44CB-BFBA-01775ECDF53E}">
      <dgm:prSet phldrT="[Text]"/>
      <dgm:spPr/>
      <dgm:t>
        <a:bodyPr/>
        <a:lstStyle/>
        <a:p>
          <a:r>
            <a:rPr lang="en-SG" dirty="0" smtClean="0">
              <a:solidFill>
                <a:schemeClr val="tx1"/>
              </a:solidFill>
            </a:rPr>
            <a:t>Web utilities and on-line tools: </a:t>
          </a:r>
          <a:r>
            <a:rPr lang="en-SG" dirty="0" err="1" smtClean="0">
              <a:solidFill>
                <a:schemeClr val="tx1"/>
              </a:solidFill>
            </a:rPr>
            <a:t>P.Nagaraj</a:t>
          </a:r>
          <a:endParaRPr lang="en-US" dirty="0">
            <a:solidFill>
              <a:schemeClr val="tx1"/>
            </a:solidFill>
          </a:endParaRPr>
        </a:p>
      </dgm:t>
    </dgm:pt>
    <dgm:pt modelId="{816D7E61-E0D3-4DB8-A20D-9AFEFDD7ACD8}" type="parTrans" cxnId="{088B823B-BCEE-4E87-9565-CD01A9BCCA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B65B112-87FC-4668-849F-E279E7802CBD}" type="sibTrans" cxnId="{088B823B-BCEE-4E87-9565-CD01A9BCCA5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B932CB2-EC2F-4CBC-B991-2C3987806ECB}" type="pres">
      <dgm:prSet presAssocID="{0B09814A-0E80-4C4B-AA82-91F9EC4216DB}" presName="vert0" presStyleCnt="0">
        <dgm:presLayoutVars>
          <dgm:dir/>
          <dgm:animOne val="branch"/>
          <dgm:animLvl val="lvl"/>
        </dgm:presLayoutVars>
      </dgm:prSet>
      <dgm:spPr/>
    </dgm:pt>
    <dgm:pt modelId="{B57230CB-DAC4-4312-96F3-70D48445DD78}" type="pres">
      <dgm:prSet presAssocID="{711CF07C-B6B4-4F33-BBF0-7AD92FE5C6B7}" presName="thickLine" presStyleLbl="alignNode1" presStyleIdx="0" presStyleCnt="1"/>
      <dgm:spPr/>
    </dgm:pt>
    <dgm:pt modelId="{5DE3D2DE-E592-4F18-9B4E-BFBC5C1270C0}" type="pres">
      <dgm:prSet presAssocID="{711CF07C-B6B4-4F33-BBF0-7AD92FE5C6B7}" presName="horz1" presStyleCnt="0"/>
      <dgm:spPr/>
    </dgm:pt>
    <dgm:pt modelId="{165DA0D8-75B0-4898-B72F-F257CA24D5B6}" type="pres">
      <dgm:prSet presAssocID="{711CF07C-B6B4-4F33-BBF0-7AD92FE5C6B7}" presName="tx1" presStyleLbl="revTx" presStyleIdx="0" presStyleCnt="11"/>
      <dgm:spPr/>
    </dgm:pt>
    <dgm:pt modelId="{8CFA9393-87E7-4DBF-BCA7-8E5BF33AAA83}" type="pres">
      <dgm:prSet presAssocID="{711CF07C-B6B4-4F33-BBF0-7AD92FE5C6B7}" presName="vert1" presStyleCnt="0"/>
      <dgm:spPr/>
    </dgm:pt>
    <dgm:pt modelId="{39AC79EE-E76B-4E39-B729-801BC69D7570}" type="pres">
      <dgm:prSet presAssocID="{4B5CBB8F-C707-4019-8110-89848808B6D7}" presName="vertSpace2a" presStyleCnt="0"/>
      <dgm:spPr/>
    </dgm:pt>
    <dgm:pt modelId="{28770725-F382-4B1B-941F-D359B0C1CFBF}" type="pres">
      <dgm:prSet presAssocID="{4B5CBB8F-C707-4019-8110-89848808B6D7}" presName="horz2" presStyleCnt="0"/>
      <dgm:spPr/>
    </dgm:pt>
    <dgm:pt modelId="{F2060251-1EA8-4793-A46D-704D61CCEED5}" type="pres">
      <dgm:prSet presAssocID="{4B5CBB8F-C707-4019-8110-89848808B6D7}" presName="horzSpace2" presStyleCnt="0"/>
      <dgm:spPr/>
    </dgm:pt>
    <dgm:pt modelId="{AC25F814-F356-4C71-B03E-F7E37771EA53}" type="pres">
      <dgm:prSet presAssocID="{4B5CBB8F-C707-4019-8110-89848808B6D7}" presName="tx2" presStyleLbl="revTx" presStyleIdx="1" presStyleCnt="11"/>
      <dgm:spPr/>
      <dgm:t>
        <a:bodyPr/>
        <a:lstStyle/>
        <a:p>
          <a:endParaRPr lang="en-US"/>
        </a:p>
      </dgm:t>
    </dgm:pt>
    <dgm:pt modelId="{41A55F2A-019C-4419-8E95-BB057D6CB28C}" type="pres">
      <dgm:prSet presAssocID="{4B5CBB8F-C707-4019-8110-89848808B6D7}" presName="vert2" presStyleCnt="0"/>
      <dgm:spPr/>
    </dgm:pt>
    <dgm:pt modelId="{05D2B7D7-3899-40EF-B435-C8A453BF467C}" type="pres">
      <dgm:prSet presAssocID="{4B5CBB8F-C707-4019-8110-89848808B6D7}" presName="thinLine2b" presStyleLbl="callout" presStyleIdx="0" presStyleCnt="10"/>
      <dgm:spPr/>
    </dgm:pt>
    <dgm:pt modelId="{F9DFEFB3-E986-4186-8CD6-B7EFE35E40FF}" type="pres">
      <dgm:prSet presAssocID="{4B5CBB8F-C707-4019-8110-89848808B6D7}" presName="vertSpace2b" presStyleCnt="0"/>
      <dgm:spPr/>
    </dgm:pt>
    <dgm:pt modelId="{F9443066-C332-44DA-AE07-A4A6EF4077D1}" type="pres">
      <dgm:prSet presAssocID="{9C96A8DD-6106-4C52-BB91-F754C089C0B2}" presName="horz2" presStyleCnt="0"/>
      <dgm:spPr/>
    </dgm:pt>
    <dgm:pt modelId="{CAB6D2AC-42EF-4F59-A561-C444FF00F7E8}" type="pres">
      <dgm:prSet presAssocID="{9C96A8DD-6106-4C52-BB91-F754C089C0B2}" presName="horzSpace2" presStyleCnt="0"/>
      <dgm:spPr/>
    </dgm:pt>
    <dgm:pt modelId="{5A6CC1DB-BE81-4859-8B1C-54C474C7AC25}" type="pres">
      <dgm:prSet presAssocID="{9C96A8DD-6106-4C52-BB91-F754C089C0B2}" presName="tx2" presStyleLbl="revTx" presStyleIdx="2" presStyleCnt="11"/>
      <dgm:spPr/>
      <dgm:t>
        <a:bodyPr/>
        <a:lstStyle/>
        <a:p>
          <a:endParaRPr lang="en-US"/>
        </a:p>
      </dgm:t>
    </dgm:pt>
    <dgm:pt modelId="{E4360137-56F0-4D80-944B-5F848CAB8E72}" type="pres">
      <dgm:prSet presAssocID="{9C96A8DD-6106-4C52-BB91-F754C089C0B2}" presName="vert2" presStyleCnt="0"/>
      <dgm:spPr/>
    </dgm:pt>
    <dgm:pt modelId="{F929D391-0771-4E26-AB2F-5FECDF55EECB}" type="pres">
      <dgm:prSet presAssocID="{9C96A8DD-6106-4C52-BB91-F754C089C0B2}" presName="thinLine2b" presStyleLbl="callout" presStyleIdx="1" presStyleCnt="10"/>
      <dgm:spPr/>
    </dgm:pt>
    <dgm:pt modelId="{E9AB2EDC-1C0F-4D43-B113-85993B77F9CC}" type="pres">
      <dgm:prSet presAssocID="{9C96A8DD-6106-4C52-BB91-F754C089C0B2}" presName="vertSpace2b" presStyleCnt="0"/>
      <dgm:spPr/>
    </dgm:pt>
    <dgm:pt modelId="{E47E78F2-E89C-407D-BABA-1AE25A558C53}" type="pres">
      <dgm:prSet presAssocID="{B331445F-CAC6-4222-8C7F-BC734ECC6EA2}" presName="horz2" presStyleCnt="0"/>
      <dgm:spPr/>
    </dgm:pt>
    <dgm:pt modelId="{7FDFE49E-3986-47CC-82F3-D3D22F7F0F17}" type="pres">
      <dgm:prSet presAssocID="{B331445F-CAC6-4222-8C7F-BC734ECC6EA2}" presName="horzSpace2" presStyleCnt="0"/>
      <dgm:spPr/>
    </dgm:pt>
    <dgm:pt modelId="{E7E32215-2D00-42A2-B603-576E7BDE422D}" type="pres">
      <dgm:prSet presAssocID="{B331445F-CAC6-4222-8C7F-BC734ECC6EA2}" presName="tx2" presStyleLbl="revTx" presStyleIdx="3" presStyleCnt="11"/>
      <dgm:spPr/>
      <dgm:t>
        <a:bodyPr/>
        <a:lstStyle/>
        <a:p>
          <a:endParaRPr lang="en-US"/>
        </a:p>
      </dgm:t>
    </dgm:pt>
    <dgm:pt modelId="{EF49B246-AAC8-428A-AC91-2804376DFC71}" type="pres">
      <dgm:prSet presAssocID="{B331445F-CAC6-4222-8C7F-BC734ECC6EA2}" presName="vert2" presStyleCnt="0"/>
      <dgm:spPr/>
    </dgm:pt>
    <dgm:pt modelId="{92D5438E-BF7D-4D94-A7E1-7FBB2C930B10}" type="pres">
      <dgm:prSet presAssocID="{B331445F-CAC6-4222-8C7F-BC734ECC6EA2}" presName="thinLine2b" presStyleLbl="callout" presStyleIdx="2" presStyleCnt="10"/>
      <dgm:spPr/>
    </dgm:pt>
    <dgm:pt modelId="{AE89D397-4713-43EA-97BD-F4909DECCCDD}" type="pres">
      <dgm:prSet presAssocID="{B331445F-CAC6-4222-8C7F-BC734ECC6EA2}" presName="vertSpace2b" presStyleCnt="0"/>
      <dgm:spPr/>
    </dgm:pt>
    <dgm:pt modelId="{A7D44509-A00E-477B-A6D0-637969E31B06}" type="pres">
      <dgm:prSet presAssocID="{AE34F6AD-2D15-441E-B3D4-DDF32F31D636}" presName="horz2" presStyleCnt="0"/>
      <dgm:spPr/>
    </dgm:pt>
    <dgm:pt modelId="{D8B6EA59-766C-411A-8439-AEC4144BE93C}" type="pres">
      <dgm:prSet presAssocID="{AE34F6AD-2D15-441E-B3D4-DDF32F31D636}" presName="horzSpace2" presStyleCnt="0"/>
      <dgm:spPr/>
    </dgm:pt>
    <dgm:pt modelId="{4DF0588D-409C-48FC-A272-914EDB246A31}" type="pres">
      <dgm:prSet presAssocID="{AE34F6AD-2D15-441E-B3D4-DDF32F31D636}" presName="tx2" presStyleLbl="revTx" presStyleIdx="4" presStyleCnt="11"/>
      <dgm:spPr/>
      <dgm:t>
        <a:bodyPr/>
        <a:lstStyle/>
        <a:p>
          <a:endParaRPr lang="en-US"/>
        </a:p>
      </dgm:t>
    </dgm:pt>
    <dgm:pt modelId="{BC3AE57E-406A-475A-8E87-94C092D3A0AB}" type="pres">
      <dgm:prSet presAssocID="{AE34F6AD-2D15-441E-B3D4-DDF32F31D636}" presName="vert2" presStyleCnt="0"/>
      <dgm:spPr/>
    </dgm:pt>
    <dgm:pt modelId="{E4261E95-9A8D-4CE9-846D-731E300516D6}" type="pres">
      <dgm:prSet presAssocID="{AE34F6AD-2D15-441E-B3D4-DDF32F31D636}" presName="thinLine2b" presStyleLbl="callout" presStyleIdx="3" presStyleCnt="10"/>
      <dgm:spPr/>
    </dgm:pt>
    <dgm:pt modelId="{EC7DEE9C-0E4D-462A-A782-E8B67E925DD0}" type="pres">
      <dgm:prSet presAssocID="{AE34F6AD-2D15-441E-B3D4-DDF32F31D636}" presName="vertSpace2b" presStyleCnt="0"/>
      <dgm:spPr/>
    </dgm:pt>
    <dgm:pt modelId="{35EF1544-0070-47D8-B510-D11632EA3420}" type="pres">
      <dgm:prSet presAssocID="{0AACC10E-5E06-4B5D-8C14-0772D3CA4626}" presName="horz2" presStyleCnt="0"/>
      <dgm:spPr/>
    </dgm:pt>
    <dgm:pt modelId="{AA5C1456-87C5-4914-9850-DCCA78B3C1CF}" type="pres">
      <dgm:prSet presAssocID="{0AACC10E-5E06-4B5D-8C14-0772D3CA4626}" presName="horzSpace2" presStyleCnt="0"/>
      <dgm:spPr/>
    </dgm:pt>
    <dgm:pt modelId="{28CAEFFE-B28B-41DC-83B7-9A325EFE2A03}" type="pres">
      <dgm:prSet presAssocID="{0AACC10E-5E06-4B5D-8C14-0772D3CA4626}" presName="tx2" presStyleLbl="revTx" presStyleIdx="5" presStyleCnt="11"/>
      <dgm:spPr/>
      <dgm:t>
        <a:bodyPr/>
        <a:lstStyle/>
        <a:p>
          <a:endParaRPr lang="en-US"/>
        </a:p>
      </dgm:t>
    </dgm:pt>
    <dgm:pt modelId="{24CA0BB2-B0B2-4F71-82C9-F5B038BFC2E0}" type="pres">
      <dgm:prSet presAssocID="{0AACC10E-5E06-4B5D-8C14-0772D3CA4626}" presName="vert2" presStyleCnt="0"/>
      <dgm:spPr/>
    </dgm:pt>
    <dgm:pt modelId="{982F41F1-95F4-4BDC-8DD3-7C82C8D7513F}" type="pres">
      <dgm:prSet presAssocID="{0AACC10E-5E06-4B5D-8C14-0772D3CA4626}" presName="thinLine2b" presStyleLbl="callout" presStyleIdx="4" presStyleCnt="10"/>
      <dgm:spPr/>
    </dgm:pt>
    <dgm:pt modelId="{D6C4C50B-DBBA-4DB1-999A-A957AF036B60}" type="pres">
      <dgm:prSet presAssocID="{0AACC10E-5E06-4B5D-8C14-0772D3CA4626}" presName="vertSpace2b" presStyleCnt="0"/>
      <dgm:spPr/>
    </dgm:pt>
    <dgm:pt modelId="{DEB27FE6-0EE9-4974-9408-37F70C2C9EBD}" type="pres">
      <dgm:prSet presAssocID="{128AD33E-7FBC-46B5-82AA-AA973B2CC99C}" presName="horz2" presStyleCnt="0"/>
      <dgm:spPr/>
    </dgm:pt>
    <dgm:pt modelId="{ABFD042F-BD3E-47AD-A8CE-C4291A71AC17}" type="pres">
      <dgm:prSet presAssocID="{128AD33E-7FBC-46B5-82AA-AA973B2CC99C}" presName="horzSpace2" presStyleCnt="0"/>
      <dgm:spPr/>
    </dgm:pt>
    <dgm:pt modelId="{168AD844-2B5C-4C68-83F8-91F6F0125648}" type="pres">
      <dgm:prSet presAssocID="{128AD33E-7FBC-46B5-82AA-AA973B2CC99C}" presName="tx2" presStyleLbl="revTx" presStyleIdx="6" presStyleCnt="11"/>
      <dgm:spPr/>
      <dgm:t>
        <a:bodyPr/>
        <a:lstStyle/>
        <a:p>
          <a:endParaRPr lang="en-US"/>
        </a:p>
      </dgm:t>
    </dgm:pt>
    <dgm:pt modelId="{4CC7EF8D-DA55-4F02-996D-E2C3AA92FB87}" type="pres">
      <dgm:prSet presAssocID="{128AD33E-7FBC-46B5-82AA-AA973B2CC99C}" presName="vert2" presStyleCnt="0"/>
      <dgm:spPr/>
    </dgm:pt>
    <dgm:pt modelId="{199DD3C8-CB7C-4B3F-A742-1788C8EBCCC0}" type="pres">
      <dgm:prSet presAssocID="{128AD33E-7FBC-46B5-82AA-AA973B2CC99C}" presName="thinLine2b" presStyleLbl="callout" presStyleIdx="5" presStyleCnt="10"/>
      <dgm:spPr/>
    </dgm:pt>
    <dgm:pt modelId="{98065B86-3BDE-4787-BB8C-E6D3A3821A66}" type="pres">
      <dgm:prSet presAssocID="{128AD33E-7FBC-46B5-82AA-AA973B2CC99C}" presName="vertSpace2b" presStyleCnt="0"/>
      <dgm:spPr/>
    </dgm:pt>
    <dgm:pt modelId="{F32CE488-6CC2-4986-9220-1FFB44F9672D}" type="pres">
      <dgm:prSet presAssocID="{4704D39E-C0F8-449A-984D-CA9BB547FC05}" presName="horz2" presStyleCnt="0"/>
      <dgm:spPr/>
    </dgm:pt>
    <dgm:pt modelId="{233B64F4-D7B7-4EA8-A62D-EE4A548A296B}" type="pres">
      <dgm:prSet presAssocID="{4704D39E-C0F8-449A-984D-CA9BB547FC05}" presName="horzSpace2" presStyleCnt="0"/>
      <dgm:spPr/>
    </dgm:pt>
    <dgm:pt modelId="{D8B3F0EB-864A-4464-809B-CAC528D9670A}" type="pres">
      <dgm:prSet presAssocID="{4704D39E-C0F8-449A-984D-CA9BB547FC05}" presName="tx2" presStyleLbl="revTx" presStyleIdx="7" presStyleCnt="11"/>
      <dgm:spPr/>
      <dgm:t>
        <a:bodyPr/>
        <a:lstStyle/>
        <a:p>
          <a:endParaRPr lang="en-US"/>
        </a:p>
      </dgm:t>
    </dgm:pt>
    <dgm:pt modelId="{43C480BE-4247-464A-B306-4B38569AB467}" type="pres">
      <dgm:prSet presAssocID="{4704D39E-C0F8-449A-984D-CA9BB547FC05}" presName="vert2" presStyleCnt="0"/>
      <dgm:spPr/>
    </dgm:pt>
    <dgm:pt modelId="{E3A4E07B-0B28-4219-B876-7D39E20A806D}" type="pres">
      <dgm:prSet presAssocID="{4704D39E-C0F8-449A-984D-CA9BB547FC05}" presName="thinLine2b" presStyleLbl="callout" presStyleIdx="6" presStyleCnt="10"/>
      <dgm:spPr/>
    </dgm:pt>
    <dgm:pt modelId="{EA1996F4-5597-4169-B5C4-F14E557D0474}" type="pres">
      <dgm:prSet presAssocID="{4704D39E-C0F8-449A-984D-CA9BB547FC05}" presName="vertSpace2b" presStyleCnt="0"/>
      <dgm:spPr/>
    </dgm:pt>
    <dgm:pt modelId="{0C3B3EE0-4361-4134-AF3D-6C3F9748A586}" type="pres">
      <dgm:prSet presAssocID="{5236BCFC-2349-49EA-8142-9542DABD0B7E}" presName="horz2" presStyleCnt="0"/>
      <dgm:spPr/>
    </dgm:pt>
    <dgm:pt modelId="{E7FC3E4A-968A-46E5-8E65-B73F8C5E80FE}" type="pres">
      <dgm:prSet presAssocID="{5236BCFC-2349-49EA-8142-9542DABD0B7E}" presName="horzSpace2" presStyleCnt="0"/>
      <dgm:spPr/>
    </dgm:pt>
    <dgm:pt modelId="{85477650-1D76-4A97-AF3A-79B55DA8444B}" type="pres">
      <dgm:prSet presAssocID="{5236BCFC-2349-49EA-8142-9542DABD0B7E}" presName="tx2" presStyleLbl="revTx" presStyleIdx="8" presStyleCnt="11"/>
      <dgm:spPr/>
      <dgm:t>
        <a:bodyPr/>
        <a:lstStyle/>
        <a:p>
          <a:endParaRPr lang="en-US"/>
        </a:p>
      </dgm:t>
    </dgm:pt>
    <dgm:pt modelId="{BBF7B814-33A7-4340-88B0-F635FA7A21CC}" type="pres">
      <dgm:prSet presAssocID="{5236BCFC-2349-49EA-8142-9542DABD0B7E}" presName="vert2" presStyleCnt="0"/>
      <dgm:spPr/>
    </dgm:pt>
    <dgm:pt modelId="{CE84F413-81C2-48AF-9CE0-BCC3424168BF}" type="pres">
      <dgm:prSet presAssocID="{5236BCFC-2349-49EA-8142-9542DABD0B7E}" presName="thinLine2b" presStyleLbl="callout" presStyleIdx="7" presStyleCnt="10"/>
      <dgm:spPr/>
    </dgm:pt>
    <dgm:pt modelId="{2D93C55A-1363-447E-9521-74AC401B067B}" type="pres">
      <dgm:prSet presAssocID="{5236BCFC-2349-49EA-8142-9542DABD0B7E}" presName="vertSpace2b" presStyleCnt="0"/>
      <dgm:spPr/>
    </dgm:pt>
    <dgm:pt modelId="{DEC8C84E-FE00-46D3-80A8-75724DC812D0}" type="pres">
      <dgm:prSet presAssocID="{7512846C-55CF-4C94-848E-87B333A03CAE}" presName="horz2" presStyleCnt="0"/>
      <dgm:spPr/>
    </dgm:pt>
    <dgm:pt modelId="{71E0B056-9029-44CC-B6D2-EA4D10E1251C}" type="pres">
      <dgm:prSet presAssocID="{7512846C-55CF-4C94-848E-87B333A03CAE}" presName="horzSpace2" presStyleCnt="0"/>
      <dgm:spPr/>
    </dgm:pt>
    <dgm:pt modelId="{9722C756-691B-453B-9868-2AC34C0B95B3}" type="pres">
      <dgm:prSet presAssocID="{7512846C-55CF-4C94-848E-87B333A03CAE}" presName="tx2" presStyleLbl="revTx" presStyleIdx="9" presStyleCnt="11"/>
      <dgm:spPr/>
      <dgm:t>
        <a:bodyPr/>
        <a:lstStyle/>
        <a:p>
          <a:endParaRPr lang="en-US"/>
        </a:p>
      </dgm:t>
    </dgm:pt>
    <dgm:pt modelId="{A295C724-8318-4BB9-8A62-38F6C7A90F87}" type="pres">
      <dgm:prSet presAssocID="{7512846C-55CF-4C94-848E-87B333A03CAE}" presName="vert2" presStyleCnt="0"/>
      <dgm:spPr/>
    </dgm:pt>
    <dgm:pt modelId="{F159C5F2-B579-4D30-B38E-50B87D296F45}" type="pres">
      <dgm:prSet presAssocID="{7512846C-55CF-4C94-848E-87B333A03CAE}" presName="thinLine2b" presStyleLbl="callout" presStyleIdx="8" presStyleCnt="10"/>
      <dgm:spPr/>
    </dgm:pt>
    <dgm:pt modelId="{CD33668F-97F2-43AA-9CA2-1A25D25A893D}" type="pres">
      <dgm:prSet presAssocID="{7512846C-55CF-4C94-848E-87B333A03CAE}" presName="vertSpace2b" presStyleCnt="0"/>
      <dgm:spPr/>
    </dgm:pt>
    <dgm:pt modelId="{10A2555A-814C-4C67-A0C9-2EAA1BA129AF}" type="pres">
      <dgm:prSet presAssocID="{DA65FB5B-3E6A-44CB-BFBA-01775ECDF53E}" presName="horz2" presStyleCnt="0"/>
      <dgm:spPr/>
    </dgm:pt>
    <dgm:pt modelId="{CB27BADC-776C-4B96-AA17-EB4FBF758991}" type="pres">
      <dgm:prSet presAssocID="{DA65FB5B-3E6A-44CB-BFBA-01775ECDF53E}" presName="horzSpace2" presStyleCnt="0"/>
      <dgm:spPr/>
    </dgm:pt>
    <dgm:pt modelId="{EF609D46-6FE6-4517-9D8B-050317CF35D0}" type="pres">
      <dgm:prSet presAssocID="{DA65FB5B-3E6A-44CB-BFBA-01775ECDF53E}" presName="tx2" presStyleLbl="revTx" presStyleIdx="10" presStyleCnt="11"/>
      <dgm:spPr/>
      <dgm:t>
        <a:bodyPr/>
        <a:lstStyle/>
        <a:p>
          <a:endParaRPr lang="en-US"/>
        </a:p>
      </dgm:t>
    </dgm:pt>
    <dgm:pt modelId="{27BFF7C3-27AF-4350-95FC-AA88C6591A82}" type="pres">
      <dgm:prSet presAssocID="{DA65FB5B-3E6A-44CB-BFBA-01775ECDF53E}" presName="vert2" presStyleCnt="0"/>
      <dgm:spPr/>
    </dgm:pt>
    <dgm:pt modelId="{3018AC1F-ADD7-4E2A-BD3D-2CAD7D1C6AED}" type="pres">
      <dgm:prSet presAssocID="{DA65FB5B-3E6A-44CB-BFBA-01775ECDF53E}" presName="thinLine2b" presStyleLbl="callout" presStyleIdx="9" presStyleCnt="10"/>
      <dgm:spPr/>
    </dgm:pt>
    <dgm:pt modelId="{22573DFC-0999-4698-9ADA-44906116255D}" type="pres">
      <dgm:prSet presAssocID="{DA65FB5B-3E6A-44CB-BFBA-01775ECDF53E}" presName="vertSpace2b" presStyleCnt="0"/>
      <dgm:spPr/>
    </dgm:pt>
  </dgm:ptLst>
  <dgm:cxnLst>
    <dgm:cxn modelId="{EFB0A094-0DB5-42B3-95C0-E559D6E1C18C}" srcId="{0B09814A-0E80-4C4B-AA82-91F9EC4216DB}" destId="{711CF07C-B6B4-4F33-BBF0-7AD92FE5C6B7}" srcOrd="0" destOrd="0" parTransId="{3B3E09EC-DAAB-48DA-9122-86DE92C98063}" sibTransId="{E7AA01E7-E66A-4421-B23E-7F8A93FCD0E5}"/>
    <dgm:cxn modelId="{66CC2242-7C15-4F25-B9EB-A5B1AFC4FC60}" type="presOf" srcId="{7512846C-55CF-4C94-848E-87B333A03CAE}" destId="{9722C756-691B-453B-9868-2AC34C0B95B3}" srcOrd="0" destOrd="0" presId="urn:microsoft.com/office/officeart/2008/layout/LinedList"/>
    <dgm:cxn modelId="{02F0B6E7-6565-40F9-9F34-AFA7CDEF994B}" type="presOf" srcId="{AE34F6AD-2D15-441E-B3D4-DDF32F31D636}" destId="{4DF0588D-409C-48FC-A272-914EDB246A31}" srcOrd="0" destOrd="0" presId="urn:microsoft.com/office/officeart/2008/layout/LinedList"/>
    <dgm:cxn modelId="{1E0121F6-AB92-4E31-838E-3DBF1EFA960A}" srcId="{711CF07C-B6B4-4F33-BBF0-7AD92FE5C6B7}" destId="{5236BCFC-2349-49EA-8142-9542DABD0B7E}" srcOrd="7" destOrd="0" parTransId="{3EEE542A-D89E-4C7C-8DC7-9FCFE64DA701}" sibTransId="{A4080D20-9935-4D90-BE04-77AF2C9A05F4}"/>
    <dgm:cxn modelId="{71C763DC-FC18-4267-8A3F-96B529E46181}" type="presOf" srcId="{711CF07C-B6B4-4F33-BBF0-7AD92FE5C6B7}" destId="{165DA0D8-75B0-4898-B72F-F257CA24D5B6}" srcOrd="0" destOrd="0" presId="urn:microsoft.com/office/officeart/2008/layout/LinedList"/>
    <dgm:cxn modelId="{111436EE-578F-4578-ADBC-E30A2C11A254}" type="presOf" srcId="{B331445F-CAC6-4222-8C7F-BC734ECC6EA2}" destId="{E7E32215-2D00-42A2-B603-576E7BDE422D}" srcOrd="0" destOrd="0" presId="urn:microsoft.com/office/officeart/2008/layout/LinedList"/>
    <dgm:cxn modelId="{590850F1-3EFF-47C2-947A-EB6F7EE0E2E7}" type="presOf" srcId="{4B5CBB8F-C707-4019-8110-89848808B6D7}" destId="{AC25F814-F356-4C71-B03E-F7E37771EA53}" srcOrd="0" destOrd="0" presId="urn:microsoft.com/office/officeart/2008/layout/LinedList"/>
    <dgm:cxn modelId="{B94048B7-C22D-4FE9-B817-79F6C3DA1BF2}" srcId="{711CF07C-B6B4-4F33-BBF0-7AD92FE5C6B7}" destId="{9C96A8DD-6106-4C52-BB91-F754C089C0B2}" srcOrd="1" destOrd="0" parTransId="{8ED039D6-5318-4AB1-999A-55B0B5477890}" sibTransId="{DE8C23F2-C380-465A-BF62-058D1E5CA177}"/>
    <dgm:cxn modelId="{44300AD6-23D2-432D-8699-2C153577D9F2}" srcId="{711CF07C-B6B4-4F33-BBF0-7AD92FE5C6B7}" destId="{4B5CBB8F-C707-4019-8110-89848808B6D7}" srcOrd="0" destOrd="0" parTransId="{525D16D0-8F0C-4BC2-828C-5A2C4F853948}" sibTransId="{3B3971A3-11F0-447F-97B4-D580B8A664E8}"/>
    <dgm:cxn modelId="{CDBDA4BE-EEBA-4B40-8596-A98CE9D662A3}" type="presOf" srcId="{4704D39E-C0F8-449A-984D-CA9BB547FC05}" destId="{D8B3F0EB-864A-4464-809B-CAC528D9670A}" srcOrd="0" destOrd="0" presId="urn:microsoft.com/office/officeart/2008/layout/LinedList"/>
    <dgm:cxn modelId="{6324D38A-377E-42AB-86A7-A3C1B64D815F}" srcId="{711CF07C-B6B4-4F33-BBF0-7AD92FE5C6B7}" destId="{128AD33E-7FBC-46B5-82AA-AA973B2CC99C}" srcOrd="5" destOrd="0" parTransId="{1E14737D-FF53-4BE2-A5CB-7EE0EA01A77F}" sibTransId="{589282E7-9CCA-49BB-BCF7-8B32B5C320A6}"/>
    <dgm:cxn modelId="{803549F3-F86D-4142-B1CB-348CA47ABC8A}" type="presOf" srcId="{DA65FB5B-3E6A-44CB-BFBA-01775ECDF53E}" destId="{EF609D46-6FE6-4517-9D8B-050317CF35D0}" srcOrd="0" destOrd="0" presId="urn:microsoft.com/office/officeart/2008/layout/LinedList"/>
    <dgm:cxn modelId="{9436C349-2A56-4A4C-8B61-D93BC0FA8916}" type="presOf" srcId="{5236BCFC-2349-49EA-8142-9542DABD0B7E}" destId="{85477650-1D76-4A97-AF3A-79B55DA8444B}" srcOrd="0" destOrd="0" presId="urn:microsoft.com/office/officeart/2008/layout/LinedList"/>
    <dgm:cxn modelId="{94309185-A493-497A-BD55-121174F80769}" type="presOf" srcId="{0B09814A-0E80-4C4B-AA82-91F9EC4216DB}" destId="{1B932CB2-EC2F-4CBC-B991-2C3987806ECB}" srcOrd="0" destOrd="0" presId="urn:microsoft.com/office/officeart/2008/layout/LinedList"/>
    <dgm:cxn modelId="{891BB26E-CC1A-4A97-A394-D4480998C74A}" type="presOf" srcId="{9C96A8DD-6106-4C52-BB91-F754C089C0B2}" destId="{5A6CC1DB-BE81-4859-8B1C-54C474C7AC25}" srcOrd="0" destOrd="0" presId="urn:microsoft.com/office/officeart/2008/layout/LinedList"/>
    <dgm:cxn modelId="{845C066D-5019-421F-8F02-F03ED9438EDF}" srcId="{711CF07C-B6B4-4F33-BBF0-7AD92FE5C6B7}" destId="{0AACC10E-5E06-4B5D-8C14-0772D3CA4626}" srcOrd="4" destOrd="0" parTransId="{5A56DB12-632A-4BF8-8F63-0E3DA82C0BEC}" sibTransId="{576EBF73-A774-4C17-B28C-DA04E90F60B7}"/>
    <dgm:cxn modelId="{088B823B-BCEE-4E87-9565-CD01A9BCCA56}" srcId="{711CF07C-B6B4-4F33-BBF0-7AD92FE5C6B7}" destId="{DA65FB5B-3E6A-44CB-BFBA-01775ECDF53E}" srcOrd="9" destOrd="0" parTransId="{816D7E61-E0D3-4DB8-A20D-9AFEFDD7ACD8}" sibTransId="{8B65B112-87FC-4668-849F-E279E7802CBD}"/>
    <dgm:cxn modelId="{19B4BF4F-46E0-4FC9-B4BF-32E5C9BB725D}" srcId="{711CF07C-B6B4-4F33-BBF0-7AD92FE5C6B7}" destId="{7512846C-55CF-4C94-848E-87B333A03CAE}" srcOrd="8" destOrd="0" parTransId="{F8A9D45A-AFC3-408B-AE03-C56E122A44FC}" sibTransId="{8D56F4EC-AE11-4AD5-AC56-B81D03225C33}"/>
    <dgm:cxn modelId="{9F877EE2-B04D-4DDB-BBE9-ADE5D24D195A}" type="presOf" srcId="{0AACC10E-5E06-4B5D-8C14-0772D3CA4626}" destId="{28CAEFFE-B28B-41DC-83B7-9A325EFE2A03}" srcOrd="0" destOrd="0" presId="urn:microsoft.com/office/officeart/2008/layout/LinedList"/>
    <dgm:cxn modelId="{A483F74B-B349-4636-B9A7-FDD88EE31805}" type="presOf" srcId="{128AD33E-7FBC-46B5-82AA-AA973B2CC99C}" destId="{168AD844-2B5C-4C68-83F8-91F6F0125648}" srcOrd="0" destOrd="0" presId="urn:microsoft.com/office/officeart/2008/layout/LinedList"/>
    <dgm:cxn modelId="{AB0CA849-D31B-40A1-A74D-5F9ED077ADA4}" srcId="{711CF07C-B6B4-4F33-BBF0-7AD92FE5C6B7}" destId="{4704D39E-C0F8-449A-984D-CA9BB547FC05}" srcOrd="6" destOrd="0" parTransId="{126F2391-DE72-49F1-9ED7-9B1BF99D3E48}" sibTransId="{5C1265A3-A426-4A7F-8B35-4E060B7CD5CE}"/>
    <dgm:cxn modelId="{2818243F-5ADE-4518-934A-5B39EC3E3D8C}" srcId="{711CF07C-B6B4-4F33-BBF0-7AD92FE5C6B7}" destId="{AE34F6AD-2D15-441E-B3D4-DDF32F31D636}" srcOrd="3" destOrd="0" parTransId="{68D23C92-9784-467A-B14D-92C46716232C}" sibTransId="{42A920A1-754D-49B9-B74C-E67F55958C42}"/>
    <dgm:cxn modelId="{8B71B62C-0712-433A-B97D-6C3DD16E9A18}" srcId="{711CF07C-B6B4-4F33-BBF0-7AD92FE5C6B7}" destId="{B331445F-CAC6-4222-8C7F-BC734ECC6EA2}" srcOrd="2" destOrd="0" parTransId="{D62770C2-BEEC-42F1-A431-B91FC3B3D9A1}" sibTransId="{3C122FB0-EC56-42ED-B4A9-EC657F9FC3AC}"/>
    <dgm:cxn modelId="{B3979647-0F76-412E-812E-922032381AD3}" type="presParOf" srcId="{1B932CB2-EC2F-4CBC-B991-2C3987806ECB}" destId="{B57230CB-DAC4-4312-96F3-70D48445DD78}" srcOrd="0" destOrd="0" presId="urn:microsoft.com/office/officeart/2008/layout/LinedList"/>
    <dgm:cxn modelId="{F8D57099-AA1E-4EA0-B1FF-2CB1843DE9D7}" type="presParOf" srcId="{1B932CB2-EC2F-4CBC-B991-2C3987806ECB}" destId="{5DE3D2DE-E592-4F18-9B4E-BFBC5C1270C0}" srcOrd="1" destOrd="0" presId="urn:microsoft.com/office/officeart/2008/layout/LinedList"/>
    <dgm:cxn modelId="{4A8FCF75-D77A-409C-AE3F-455EF85691BA}" type="presParOf" srcId="{5DE3D2DE-E592-4F18-9B4E-BFBC5C1270C0}" destId="{165DA0D8-75B0-4898-B72F-F257CA24D5B6}" srcOrd="0" destOrd="0" presId="urn:microsoft.com/office/officeart/2008/layout/LinedList"/>
    <dgm:cxn modelId="{2B72C4ED-B07E-4AF0-86CD-B948385BFC36}" type="presParOf" srcId="{5DE3D2DE-E592-4F18-9B4E-BFBC5C1270C0}" destId="{8CFA9393-87E7-4DBF-BCA7-8E5BF33AAA83}" srcOrd="1" destOrd="0" presId="urn:microsoft.com/office/officeart/2008/layout/LinedList"/>
    <dgm:cxn modelId="{28EE3AE2-4593-4FD0-AA32-2B6F78F1F44F}" type="presParOf" srcId="{8CFA9393-87E7-4DBF-BCA7-8E5BF33AAA83}" destId="{39AC79EE-E76B-4E39-B729-801BC69D7570}" srcOrd="0" destOrd="0" presId="urn:microsoft.com/office/officeart/2008/layout/LinedList"/>
    <dgm:cxn modelId="{7BE335C9-2609-4E54-9BB1-50F5E4A78D23}" type="presParOf" srcId="{8CFA9393-87E7-4DBF-BCA7-8E5BF33AAA83}" destId="{28770725-F382-4B1B-941F-D359B0C1CFBF}" srcOrd="1" destOrd="0" presId="urn:microsoft.com/office/officeart/2008/layout/LinedList"/>
    <dgm:cxn modelId="{3B0910A3-67D2-44E3-8A21-788EF1DBD021}" type="presParOf" srcId="{28770725-F382-4B1B-941F-D359B0C1CFBF}" destId="{F2060251-1EA8-4793-A46D-704D61CCEED5}" srcOrd="0" destOrd="0" presId="urn:microsoft.com/office/officeart/2008/layout/LinedList"/>
    <dgm:cxn modelId="{AD8D8A88-28E5-4C87-AF56-6A17B9106720}" type="presParOf" srcId="{28770725-F382-4B1B-941F-D359B0C1CFBF}" destId="{AC25F814-F356-4C71-B03E-F7E37771EA53}" srcOrd="1" destOrd="0" presId="urn:microsoft.com/office/officeart/2008/layout/LinedList"/>
    <dgm:cxn modelId="{C54BD17A-7EF0-4732-B90D-0041DBCD13E2}" type="presParOf" srcId="{28770725-F382-4B1B-941F-D359B0C1CFBF}" destId="{41A55F2A-019C-4419-8E95-BB057D6CB28C}" srcOrd="2" destOrd="0" presId="urn:microsoft.com/office/officeart/2008/layout/LinedList"/>
    <dgm:cxn modelId="{49CB8D1C-DC18-4952-9DA9-C41F4DFB2F9D}" type="presParOf" srcId="{8CFA9393-87E7-4DBF-BCA7-8E5BF33AAA83}" destId="{05D2B7D7-3899-40EF-B435-C8A453BF467C}" srcOrd="2" destOrd="0" presId="urn:microsoft.com/office/officeart/2008/layout/LinedList"/>
    <dgm:cxn modelId="{8F5B0A9F-7D02-435E-AF15-3E84E1AA710C}" type="presParOf" srcId="{8CFA9393-87E7-4DBF-BCA7-8E5BF33AAA83}" destId="{F9DFEFB3-E986-4186-8CD6-B7EFE35E40FF}" srcOrd="3" destOrd="0" presId="urn:microsoft.com/office/officeart/2008/layout/LinedList"/>
    <dgm:cxn modelId="{0231EBB9-E576-418A-9DE3-D608DF21F6E6}" type="presParOf" srcId="{8CFA9393-87E7-4DBF-BCA7-8E5BF33AAA83}" destId="{F9443066-C332-44DA-AE07-A4A6EF4077D1}" srcOrd="4" destOrd="0" presId="urn:microsoft.com/office/officeart/2008/layout/LinedList"/>
    <dgm:cxn modelId="{CB70045D-D38A-474B-A864-3038E979B258}" type="presParOf" srcId="{F9443066-C332-44DA-AE07-A4A6EF4077D1}" destId="{CAB6D2AC-42EF-4F59-A561-C444FF00F7E8}" srcOrd="0" destOrd="0" presId="urn:microsoft.com/office/officeart/2008/layout/LinedList"/>
    <dgm:cxn modelId="{1636119A-10C4-4EB1-820D-9F35B8C6E14B}" type="presParOf" srcId="{F9443066-C332-44DA-AE07-A4A6EF4077D1}" destId="{5A6CC1DB-BE81-4859-8B1C-54C474C7AC25}" srcOrd="1" destOrd="0" presId="urn:microsoft.com/office/officeart/2008/layout/LinedList"/>
    <dgm:cxn modelId="{DC4B7DBD-CD97-4397-8119-3F987D126047}" type="presParOf" srcId="{F9443066-C332-44DA-AE07-A4A6EF4077D1}" destId="{E4360137-56F0-4D80-944B-5F848CAB8E72}" srcOrd="2" destOrd="0" presId="urn:microsoft.com/office/officeart/2008/layout/LinedList"/>
    <dgm:cxn modelId="{7FC9D80A-DC53-40E0-B8F6-EE5882B391DD}" type="presParOf" srcId="{8CFA9393-87E7-4DBF-BCA7-8E5BF33AAA83}" destId="{F929D391-0771-4E26-AB2F-5FECDF55EECB}" srcOrd="5" destOrd="0" presId="urn:microsoft.com/office/officeart/2008/layout/LinedList"/>
    <dgm:cxn modelId="{676478A0-4433-4E7C-8594-9B79F7BA3E83}" type="presParOf" srcId="{8CFA9393-87E7-4DBF-BCA7-8E5BF33AAA83}" destId="{E9AB2EDC-1C0F-4D43-B113-85993B77F9CC}" srcOrd="6" destOrd="0" presId="urn:microsoft.com/office/officeart/2008/layout/LinedList"/>
    <dgm:cxn modelId="{44472367-8E01-4D6A-9C3C-2734829479B3}" type="presParOf" srcId="{8CFA9393-87E7-4DBF-BCA7-8E5BF33AAA83}" destId="{E47E78F2-E89C-407D-BABA-1AE25A558C53}" srcOrd="7" destOrd="0" presId="urn:microsoft.com/office/officeart/2008/layout/LinedList"/>
    <dgm:cxn modelId="{53D9B68F-D941-4E79-972F-E9C7812E9947}" type="presParOf" srcId="{E47E78F2-E89C-407D-BABA-1AE25A558C53}" destId="{7FDFE49E-3986-47CC-82F3-D3D22F7F0F17}" srcOrd="0" destOrd="0" presId="urn:microsoft.com/office/officeart/2008/layout/LinedList"/>
    <dgm:cxn modelId="{3A1DDC5E-A3CA-4253-8333-C4B5EB8EEFFF}" type="presParOf" srcId="{E47E78F2-E89C-407D-BABA-1AE25A558C53}" destId="{E7E32215-2D00-42A2-B603-576E7BDE422D}" srcOrd="1" destOrd="0" presId="urn:microsoft.com/office/officeart/2008/layout/LinedList"/>
    <dgm:cxn modelId="{D402A4ED-B065-4C64-9FB7-69528A34C970}" type="presParOf" srcId="{E47E78F2-E89C-407D-BABA-1AE25A558C53}" destId="{EF49B246-AAC8-428A-AC91-2804376DFC71}" srcOrd="2" destOrd="0" presId="urn:microsoft.com/office/officeart/2008/layout/LinedList"/>
    <dgm:cxn modelId="{DE1485C4-BA4C-4064-859E-183D4F596FAE}" type="presParOf" srcId="{8CFA9393-87E7-4DBF-BCA7-8E5BF33AAA83}" destId="{92D5438E-BF7D-4D94-A7E1-7FBB2C930B10}" srcOrd="8" destOrd="0" presId="urn:microsoft.com/office/officeart/2008/layout/LinedList"/>
    <dgm:cxn modelId="{813A673C-AF5D-4050-986F-250952C8184C}" type="presParOf" srcId="{8CFA9393-87E7-4DBF-BCA7-8E5BF33AAA83}" destId="{AE89D397-4713-43EA-97BD-F4909DECCCDD}" srcOrd="9" destOrd="0" presId="urn:microsoft.com/office/officeart/2008/layout/LinedList"/>
    <dgm:cxn modelId="{884B4DE8-5A90-407B-B222-37CEAE515B76}" type="presParOf" srcId="{8CFA9393-87E7-4DBF-BCA7-8E5BF33AAA83}" destId="{A7D44509-A00E-477B-A6D0-637969E31B06}" srcOrd="10" destOrd="0" presId="urn:microsoft.com/office/officeart/2008/layout/LinedList"/>
    <dgm:cxn modelId="{3E5B2DF8-676C-40FD-825F-D5BC250EF055}" type="presParOf" srcId="{A7D44509-A00E-477B-A6D0-637969E31B06}" destId="{D8B6EA59-766C-411A-8439-AEC4144BE93C}" srcOrd="0" destOrd="0" presId="urn:microsoft.com/office/officeart/2008/layout/LinedList"/>
    <dgm:cxn modelId="{BC6286C5-3460-41F7-8F7B-72D186AB7B7C}" type="presParOf" srcId="{A7D44509-A00E-477B-A6D0-637969E31B06}" destId="{4DF0588D-409C-48FC-A272-914EDB246A31}" srcOrd="1" destOrd="0" presId="urn:microsoft.com/office/officeart/2008/layout/LinedList"/>
    <dgm:cxn modelId="{CF70E35F-0BCB-4A73-8DAC-BF08C2718765}" type="presParOf" srcId="{A7D44509-A00E-477B-A6D0-637969E31B06}" destId="{BC3AE57E-406A-475A-8E87-94C092D3A0AB}" srcOrd="2" destOrd="0" presId="urn:microsoft.com/office/officeart/2008/layout/LinedList"/>
    <dgm:cxn modelId="{20CD76A6-811E-4CAA-9616-7CD435C107B2}" type="presParOf" srcId="{8CFA9393-87E7-4DBF-BCA7-8E5BF33AAA83}" destId="{E4261E95-9A8D-4CE9-846D-731E300516D6}" srcOrd="11" destOrd="0" presId="urn:microsoft.com/office/officeart/2008/layout/LinedList"/>
    <dgm:cxn modelId="{7E596E37-E1A9-4A8C-A245-C398B62C9A52}" type="presParOf" srcId="{8CFA9393-87E7-4DBF-BCA7-8E5BF33AAA83}" destId="{EC7DEE9C-0E4D-462A-A782-E8B67E925DD0}" srcOrd="12" destOrd="0" presId="urn:microsoft.com/office/officeart/2008/layout/LinedList"/>
    <dgm:cxn modelId="{56E3E237-DEA5-4EFF-91E1-76F83B8873D9}" type="presParOf" srcId="{8CFA9393-87E7-4DBF-BCA7-8E5BF33AAA83}" destId="{35EF1544-0070-47D8-B510-D11632EA3420}" srcOrd="13" destOrd="0" presId="urn:microsoft.com/office/officeart/2008/layout/LinedList"/>
    <dgm:cxn modelId="{24A08B7F-BDEE-4CB3-8BB4-47FB0B6DA22B}" type="presParOf" srcId="{35EF1544-0070-47D8-B510-D11632EA3420}" destId="{AA5C1456-87C5-4914-9850-DCCA78B3C1CF}" srcOrd="0" destOrd="0" presId="urn:microsoft.com/office/officeart/2008/layout/LinedList"/>
    <dgm:cxn modelId="{E50616EE-176C-4CEB-AFF4-976E6863257C}" type="presParOf" srcId="{35EF1544-0070-47D8-B510-D11632EA3420}" destId="{28CAEFFE-B28B-41DC-83B7-9A325EFE2A03}" srcOrd="1" destOrd="0" presId="urn:microsoft.com/office/officeart/2008/layout/LinedList"/>
    <dgm:cxn modelId="{3ECD3D71-B54B-474C-A632-F12B1870E123}" type="presParOf" srcId="{35EF1544-0070-47D8-B510-D11632EA3420}" destId="{24CA0BB2-B0B2-4F71-82C9-F5B038BFC2E0}" srcOrd="2" destOrd="0" presId="urn:microsoft.com/office/officeart/2008/layout/LinedList"/>
    <dgm:cxn modelId="{9C30F290-130B-4561-B8BA-C55374D8F787}" type="presParOf" srcId="{8CFA9393-87E7-4DBF-BCA7-8E5BF33AAA83}" destId="{982F41F1-95F4-4BDC-8DD3-7C82C8D7513F}" srcOrd="14" destOrd="0" presId="urn:microsoft.com/office/officeart/2008/layout/LinedList"/>
    <dgm:cxn modelId="{E5FC874A-1F13-431C-92E8-557142A21F2C}" type="presParOf" srcId="{8CFA9393-87E7-4DBF-BCA7-8E5BF33AAA83}" destId="{D6C4C50B-DBBA-4DB1-999A-A957AF036B60}" srcOrd="15" destOrd="0" presId="urn:microsoft.com/office/officeart/2008/layout/LinedList"/>
    <dgm:cxn modelId="{32B02FC9-C4A8-42C2-9B6B-4C7A9F2E1EDA}" type="presParOf" srcId="{8CFA9393-87E7-4DBF-BCA7-8E5BF33AAA83}" destId="{DEB27FE6-0EE9-4974-9408-37F70C2C9EBD}" srcOrd="16" destOrd="0" presId="urn:microsoft.com/office/officeart/2008/layout/LinedList"/>
    <dgm:cxn modelId="{63FC747F-55D6-46C6-A2C4-70A395D00050}" type="presParOf" srcId="{DEB27FE6-0EE9-4974-9408-37F70C2C9EBD}" destId="{ABFD042F-BD3E-47AD-A8CE-C4291A71AC17}" srcOrd="0" destOrd="0" presId="urn:microsoft.com/office/officeart/2008/layout/LinedList"/>
    <dgm:cxn modelId="{C25A6251-D84F-4402-B8FA-B953BD79DF82}" type="presParOf" srcId="{DEB27FE6-0EE9-4974-9408-37F70C2C9EBD}" destId="{168AD844-2B5C-4C68-83F8-91F6F0125648}" srcOrd="1" destOrd="0" presId="urn:microsoft.com/office/officeart/2008/layout/LinedList"/>
    <dgm:cxn modelId="{B4BC317E-5EF9-4B98-86AE-2E61A23265D2}" type="presParOf" srcId="{DEB27FE6-0EE9-4974-9408-37F70C2C9EBD}" destId="{4CC7EF8D-DA55-4F02-996D-E2C3AA92FB87}" srcOrd="2" destOrd="0" presId="urn:microsoft.com/office/officeart/2008/layout/LinedList"/>
    <dgm:cxn modelId="{61360153-30AE-47A5-BE49-B84A9D677A48}" type="presParOf" srcId="{8CFA9393-87E7-4DBF-BCA7-8E5BF33AAA83}" destId="{199DD3C8-CB7C-4B3F-A742-1788C8EBCCC0}" srcOrd="17" destOrd="0" presId="urn:microsoft.com/office/officeart/2008/layout/LinedList"/>
    <dgm:cxn modelId="{132943B6-7450-473C-BCC8-6EA494D1E745}" type="presParOf" srcId="{8CFA9393-87E7-4DBF-BCA7-8E5BF33AAA83}" destId="{98065B86-3BDE-4787-BB8C-E6D3A3821A66}" srcOrd="18" destOrd="0" presId="urn:microsoft.com/office/officeart/2008/layout/LinedList"/>
    <dgm:cxn modelId="{88BDC687-2053-497B-87E3-82E897D4D7B2}" type="presParOf" srcId="{8CFA9393-87E7-4DBF-BCA7-8E5BF33AAA83}" destId="{F32CE488-6CC2-4986-9220-1FFB44F9672D}" srcOrd="19" destOrd="0" presId="urn:microsoft.com/office/officeart/2008/layout/LinedList"/>
    <dgm:cxn modelId="{5945165E-CCAE-4966-BA4B-0C8058B6A6D5}" type="presParOf" srcId="{F32CE488-6CC2-4986-9220-1FFB44F9672D}" destId="{233B64F4-D7B7-4EA8-A62D-EE4A548A296B}" srcOrd="0" destOrd="0" presId="urn:microsoft.com/office/officeart/2008/layout/LinedList"/>
    <dgm:cxn modelId="{60ADEA3E-82A2-49F9-9616-7B206734A6F2}" type="presParOf" srcId="{F32CE488-6CC2-4986-9220-1FFB44F9672D}" destId="{D8B3F0EB-864A-4464-809B-CAC528D9670A}" srcOrd="1" destOrd="0" presId="urn:microsoft.com/office/officeart/2008/layout/LinedList"/>
    <dgm:cxn modelId="{83002B10-B19A-48B4-88B0-6C5A4B9D2391}" type="presParOf" srcId="{F32CE488-6CC2-4986-9220-1FFB44F9672D}" destId="{43C480BE-4247-464A-B306-4B38569AB467}" srcOrd="2" destOrd="0" presId="urn:microsoft.com/office/officeart/2008/layout/LinedList"/>
    <dgm:cxn modelId="{2B742BB9-4638-449E-AC50-A16C9828ED46}" type="presParOf" srcId="{8CFA9393-87E7-4DBF-BCA7-8E5BF33AAA83}" destId="{E3A4E07B-0B28-4219-B876-7D39E20A806D}" srcOrd="20" destOrd="0" presId="urn:microsoft.com/office/officeart/2008/layout/LinedList"/>
    <dgm:cxn modelId="{35975089-9891-47FC-87DA-01CF8993E21E}" type="presParOf" srcId="{8CFA9393-87E7-4DBF-BCA7-8E5BF33AAA83}" destId="{EA1996F4-5597-4169-B5C4-F14E557D0474}" srcOrd="21" destOrd="0" presId="urn:microsoft.com/office/officeart/2008/layout/LinedList"/>
    <dgm:cxn modelId="{55E7A1FD-8CB2-4338-9A1B-1A900F6216EE}" type="presParOf" srcId="{8CFA9393-87E7-4DBF-BCA7-8E5BF33AAA83}" destId="{0C3B3EE0-4361-4134-AF3D-6C3F9748A586}" srcOrd="22" destOrd="0" presId="urn:microsoft.com/office/officeart/2008/layout/LinedList"/>
    <dgm:cxn modelId="{89646610-A68E-4616-B445-C5B9217C7CB2}" type="presParOf" srcId="{0C3B3EE0-4361-4134-AF3D-6C3F9748A586}" destId="{E7FC3E4A-968A-46E5-8E65-B73F8C5E80FE}" srcOrd="0" destOrd="0" presId="urn:microsoft.com/office/officeart/2008/layout/LinedList"/>
    <dgm:cxn modelId="{876B8088-C312-4FBB-B6DA-E9DC74F6ADE4}" type="presParOf" srcId="{0C3B3EE0-4361-4134-AF3D-6C3F9748A586}" destId="{85477650-1D76-4A97-AF3A-79B55DA8444B}" srcOrd="1" destOrd="0" presId="urn:microsoft.com/office/officeart/2008/layout/LinedList"/>
    <dgm:cxn modelId="{B4ADB935-8097-4641-8A22-1B9710123054}" type="presParOf" srcId="{0C3B3EE0-4361-4134-AF3D-6C3F9748A586}" destId="{BBF7B814-33A7-4340-88B0-F635FA7A21CC}" srcOrd="2" destOrd="0" presId="urn:microsoft.com/office/officeart/2008/layout/LinedList"/>
    <dgm:cxn modelId="{8F415F00-961D-4BFF-8E84-6CF9CDF7BCAB}" type="presParOf" srcId="{8CFA9393-87E7-4DBF-BCA7-8E5BF33AAA83}" destId="{CE84F413-81C2-48AF-9CE0-BCC3424168BF}" srcOrd="23" destOrd="0" presId="urn:microsoft.com/office/officeart/2008/layout/LinedList"/>
    <dgm:cxn modelId="{D7F1D3A3-E504-427F-A111-553803377328}" type="presParOf" srcId="{8CFA9393-87E7-4DBF-BCA7-8E5BF33AAA83}" destId="{2D93C55A-1363-447E-9521-74AC401B067B}" srcOrd="24" destOrd="0" presId="urn:microsoft.com/office/officeart/2008/layout/LinedList"/>
    <dgm:cxn modelId="{67A7B841-7A75-41A2-8EC2-6D662DD769D9}" type="presParOf" srcId="{8CFA9393-87E7-4DBF-BCA7-8E5BF33AAA83}" destId="{DEC8C84E-FE00-46D3-80A8-75724DC812D0}" srcOrd="25" destOrd="0" presId="urn:microsoft.com/office/officeart/2008/layout/LinedList"/>
    <dgm:cxn modelId="{3CB53498-2318-4430-BDE8-FEA6F90C8B09}" type="presParOf" srcId="{DEC8C84E-FE00-46D3-80A8-75724DC812D0}" destId="{71E0B056-9029-44CC-B6D2-EA4D10E1251C}" srcOrd="0" destOrd="0" presId="urn:microsoft.com/office/officeart/2008/layout/LinedList"/>
    <dgm:cxn modelId="{3BFC20D3-8C07-4575-86C8-0AC20A95A3A3}" type="presParOf" srcId="{DEC8C84E-FE00-46D3-80A8-75724DC812D0}" destId="{9722C756-691B-453B-9868-2AC34C0B95B3}" srcOrd="1" destOrd="0" presId="urn:microsoft.com/office/officeart/2008/layout/LinedList"/>
    <dgm:cxn modelId="{584E6401-6595-4529-AF99-FB3D178DB067}" type="presParOf" srcId="{DEC8C84E-FE00-46D3-80A8-75724DC812D0}" destId="{A295C724-8318-4BB9-8A62-38F6C7A90F87}" srcOrd="2" destOrd="0" presId="urn:microsoft.com/office/officeart/2008/layout/LinedList"/>
    <dgm:cxn modelId="{5A3C4D20-1EDF-40C4-9A69-343A5BFF8A7B}" type="presParOf" srcId="{8CFA9393-87E7-4DBF-BCA7-8E5BF33AAA83}" destId="{F159C5F2-B579-4D30-B38E-50B87D296F45}" srcOrd="26" destOrd="0" presId="urn:microsoft.com/office/officeart/2008/layout/LinedList"/>
    <dgm:cxn modelId="{E8470947-94A0-43E5-9460-66D68270A505}" type="presParOf" srcId="{8CFA9393-87E7-4DBF-BCA7-8E5BF33AAA83}" destId="{CD33668F-97F2-43AA-9CA2-1A25D25A893D}" srcOrd="27" destOrd="0" presId="urn:microsoft.com/office/officeart/2008/layout/LinedList"/>
    <dgm:cxn modelId="{0B371FA8-8B02-4603-BA2F-47F64A95A090}" type="presParOf" srcId="{8CFA9393-87E7-4DBF-BCA7-8E5BF33AAA83}" destId="{10A2555A-814C-4C67-A0C9-2EAA1BA129AF}" srcOrd="28" destOrd="0" presId="urn:microsoft.com/office/officeart/2008/layout/LinedList"/>
    <dgm:cxn modelId="{4F2C7B83-C84B-4B95-ACBA-8AD740E8D69A}" type="presParOf" srcId="{10A2555A-814C-4C67-A0C9-2EAA1BA129AF}" destId="{CB27BADC-776C-4B96-AA17-EB4FBF758991}" srcOrd="0" destOrd="0" presId="urn:microsoft.com/office/officeart/2008/layout/LinedList"/>
    <dgm:cxn modelId="{347DFD26-DB2A-4C3E-A803-417F841EB7AC}" type="presParOf" srcId="{10A2555A-814C-4C67-A0C9-2EAA1BA129AF}" destId="{EF609D46-6FE6-4517-9D8B-050317CF35D0}" srcOrd="1" destOrd="0" presId="urn:microsoft.com/office/officeart/2008/layout/LinedList"/>
    <dgm:cxn modelId="{311B292B-7A74-4EC5-B9A5-A99BC8668C30}" type="presParOf" srcId="{10A2555A-814C-4C67-A0C9-2EAA1BA129AF}" destId="{27BFF7C3-27AF-4350-95FC-AA88C6591A82}" srcOrd="2" destOrd="0" presId="urn:microsoft.com/office/officeart/2008/layout/LinedList"/>
    <dgm:cxn modelId="{14CB93BD-2A69-4058-8C15-A26FBD24BB5F}" type="presParOf" srcId="{8CFA9393-87E7-4DBF-BCA7-8E5BF33AAA83}" destId="{3018AC1F-ADD7-4E2A-BD3D-2CAD7D1C6AED}" srcOrd="29" destOrd="0" presId="urn:microsoft.com/office/officeart/2008/layout/LinedList"/>
    <dgm:cxn modelId="{89179F05-E23B-40BE-82C4-70C831B1138D}" type="presParOf" srcId="{8CFA9393-87E7-4DBF-BCA7-8E5BF33AAA83}" destId="{22573DFC-0999-4698-9ADA-44906116255D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EF7EF1-1F9B-4F26-AEB6-C936D78B25F4}" type="doc">
      <dgm:prSet loTypeId="urn:microsoft.com/office/officeart/2005/8/layout/default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FFD594F-CDB9-4A58-81CF-EE828161D1F5}">
      <dgm:prSet phldrT="[Text]"/>
      <dgm:spPr/>
      <dgm:t>
        <a:bodyPr/>
        <a:lstStyle/>
        <a:p>
          <a:r>
            <a:rPr lang="en-US" dirty="0" smtClean="0"/>
            <a:t>C++</a:t>
          </a:r>
          <a:endParaRPr lang="en-US" dirty="0"/>
        </a:p>
      </dgm:t>
    </dgm:pt>
    <dgm:pt modelId="{EFCEB28F-210A-41F5-A6AB-4D9E633928B3}" type="parTrans" cxnId="{1B75C03C-2E37-44F2-BC23-419491582960}">
      <dgm:prSet/>
      <dgm:spPr/>
      <dgm:t>
        <a:bodyPr/>
        <a:lstStyle/>
        <a:p>
          <a:endParaRPr lang="en-US"/>
        </a:p>
      </dgm:t>
    </dgm:pt>
    <dgm:pt modelId="{7737A0EB-BDF1-4250-8323-D82B0287CD62}" type="sibTrans" cxnId="{1B75C03C-2E37-44F2-BC23-419491582960}">
      <dgm:prSet/>
      <dgm:spPr/>
      <dgm:t>
        <a:bodyPr/>
        <a:lstStyle/>
        <a:p>
          <a:endParaRPr lang="en-US"/>
        </a:p>
      </dgm:t>
    </dgm:pt>
    <dgm:pt modelId="{29132BE8-0801-4403-8CD3-0BBE36CCD7DF}">
      <dgm:prSet phldrT="[Text]"/>
      <dgm:spPr/>
      <dgm:t>
        <a:bodyPr/>
        <a:lstStyle/>
        <a:p>
          <a:r>
            <a:rPr lang="en-US" dirty="0" smtClean="0"/>
            <a:t>ROOT</a:t>
          </a:r>
          <a:endParaRPr lang="en-US" dirty="0"/>
        </a:p>
      </dgm:t>
    </dgm:pt>
    <dgm:pt modelId="{A9E456AC-AD87-4223-B376-C8D42F588F26}" type="parTrans" cxnId="{A1A45320-EE83-4F0B-84D2-07983FE57E99}">
      <dgm:prSet/>
      <dgm:spPr/>
      <dgm:t>
        <a:bodyPr/>
        <a:lstStyle/>
        <a:p>
          <a:endParaRPr lang="en-US"/>
        </a:p>
      </dgm:t>
    </dgm:pt>
    <dgm:pt modelId="{AD67F96F-A5CE-407E-B50C-7A4EE4E45BBB}" type="sibTrans" cxnId="{A1A45320-EE83-4F0B-84D2-07983FE57E99}">
      <dgm:prSet/>
      <dgm:spPr/>
      <dgm:t>
        <a:bodyPr/>
        <a:lstStyle/>
        <a:p>
          <a:endParaRPr lang="en-US"/>
        </a:p>
      </dgm:t>
    </dgm:pt>
    <dgm:pt modelId="{DDA14CF5-BE07-4989-9722-B9857987FEE0}">
      <dgm:prSet phldrT="[Text]"/>
      <dgm:spPr/>
      <dgm:t>
        <a:bodyPr/>
        <a:lstStyle/>
        <a:p>
          <a:r>
            <a:rPr lang="en-US" dirty="0" smtClean="0"/>
            <a:t>QT</a:t>
          </a:r>
          <a:endParaRPr lang="en-US" dirty="0"/>
        </a:p>
      </dgm:t>
    </dgm:pt>
    <dgm:pt modelId="{8888C5D0-9FBC-46D3-ACCD-9684E4E93F33}" type="parTrans" cxnId="{9D04FD3A-55A5-4900-8E81-330D109E9FA7}">
      <dgm:prSet/>
      <dgm:spPr/>
      <dgm:t>
        <a:bodyPr/>
        <a:lstStyle/>
        <a:p>
          <a:endParaRPr lang="en-US"/>
        </a:p>
      </dgm:t>
    </dgm:pt>
    <dgm:pt modelId="{7105893D-7D18-42F2-A02A-0EFDCA468C97}" type="sibTrans" cxnId="{9D04FD3A-55A5-4900-8E81-330D109E9FA7}">
      <dgm:prSet/>
      <dgm:spPr/>
      <dgm:t>
        <a:bodyPr/>
        <a:lstStyle/>
        <a:p>
          <a:endParaRPr lang="en-US"/>
        </a:p>
      </dgm:t>
    </dgm:pt>
    <dgm:pt modelId="{83399C86-CC0A-4008-B27F-C1F4738E0E20}" type="pres">
      <dgm:prSet presAssocID="{A3EF7EF1-1F9B-4F26-AEB6-C936D78B25F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B8317-4C11-47EA-B74C-13B02F26896A}" type="pres">
      <dgm:prSet presAssocID="{1FFD594F-CDB9-4A58-81CF-EE828161D1F5}" presName="node" presStyleLbl="node1" presStyleIdx="0" presStyleCnt="3" custLinFactNeighborX="-93068" custLinFactNeighborY="-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C586E-50C9-4C3D-80DE-05A4F0C7F907}" type="pres">
      <dgm:prSet presAssocID="{7737A0EB-BDF1-4250-8323-D82B0287CD62}" presName="sibTrans" presStyleCnt="0"/>
      <dgm:spPr/>
    </dgm:pt>
    <dgm:pt modelId="{1C2CD7F3-703C-4DBF-A904-A3075C5563CB}" type="pres">
      <dgm:prSet presAssocID="{29132BE8-0801-4403-8CD3-0BBE36CCD7D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763DD-EA05-45BF-A72F-DD1FF7C24905}" type="pres">
      <dgm:prSet presAssocID="{AD67F96F-A5CE-407E-B50C-7A4EE4E45BBB}" presName="sibTrans" presStyleCnt="0"/>
      <dgm:spPr/>
    </dgm:pt>
    <dgm:pt modelId="{213840C0-CACF-49C7-ADB7-807EF6FF5FB8}" type="pres">
      <dgm:prSet presAssocID="{DDA14CF5-BE07-4989-9722-B9857987FEE0}" presName="node" presStyleLbl="node1" presStyleIdx="2" presStyleCnt="3" custLinFactNeighborX="95734" custLinFactNeighborY="-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04FD3A-55A5-4900-8E81-330D109E9FA7}" srcId="{A3EF7EF1-1F9B-4F26-AEB6-C936D78B25F4}" destId="{DDA14CF5-BE07-4989-9722-B9857987FEE0}" srcOrd="2" destOrd="0" parTransId="{8888C5D0-9FBC-46D3-ACCD-9684E4E93F33}" sibTransId="{7105893D-7D18-42F2-A02A-0EFDCA468C97}"/>
    <dgm:cxn modelId="{26A225C1-096D-4F2D-BDBF-126CB2529120}" type="presOf" srcId="{29132BE8-0801-4403-8CD3-0BBE36CCD7DF}" destId="{1C2CD7F3-703C-4DBF-A904-A3075C5563CB}" srcOrd="0" destOrd="0" presId="urn:microsoft.com/office/officeart/2005/8/layout/default"/>
    <dgm:cxn modelId="{E43C9693-D09A-43DD-82B5-4712F456770E}" type="presOf" srcId="{A3EF7EF1-1F9B-4F26-AEB6-C936D78B25F4}" destId="{83399C86-CC0A-4008-B27F-C1F4738E0E20}" srcOrd="0" destOrd="0" presId="urn:microsoft.com/office/officeart/2005/8/layout/default"/>
    <dgm:cxn modelId="{A1A45320-EE83-4F0B-84D2-07983FE57E99}" srcId="{A3EF7EF1-1F9B-4F26-AEB6-C936D78B25F4}" destId="{29132BE8-0801-4403-8CD3-0BBE36CCD7DF}" srcOrd="1" destOrd="0" parTransId="{A9E456AC-AD87-4223-B376-C8D42F588F26}" sibTransId="{AD67F96F-A5CE-407E-B50C-7A4EE4E45BBB}"/>
    <dgm:cxn modelId="{1B75C03C-2E37-44F2-BC23-419491582960}" srcId="{A3EF7EF1-1F9B-4F26-AEB6-C936D78B25F4}" destId="{1FFD594F-CDB9-4A58-81CF-EE828161D1F5}" srcOrd="0" destOrd="0" parTransId="{EFCEB28F-210A-41F5-A6AB-4D9E633928B3}" sibTransId="{7737A0EB-BDF1-4250-8323-D82B0287CD62}"/>
    <dgm:cxn modelId="{4EBCEDA0-AA31-4086-88FA-4A7DA1AC42DF}" type="presOf" srcId="{1FFD594F-CDB9-4A58-81CF-EE828161D1F5}" destId="{F26B8317-4C11-47EA-B74C-13B02F26896A}" srcOrd="0" destOrd="0" presId="urn:microsoft.com/office/officeart/2005/8/layout/default"/>
    <dgm:cxn modelId="{896C64DC-BA44-4A5B-AD9A-A926F2701FAA}" type="presOf" srcId="{DDA14CF5-BE07-4989-9722-B9857987FEE0}" destId="{213840C0-CACF-49C7-ADB7-807EF6FF5FB8}" srcOrd="0" destOrd="0" presId="urn:microsoft.com/office/officeart/2005/8/layout/default"/>
    <dgm:cxn modelId="{7D01FD32-AE81-44A3-9779-0B512A211073}" type="presParOf" srcId="{83399C86-CC0A-4008-B27F-C1F4738E0E20}" destId="{F26B8317-4C11-47EA-B74C-13B02F26896A}" srcOrd="0" destOrd="0" presId="urn:microsoft.com/office/officeart/2005/8/layout/default"/>
    <dgm:cxn modelId="{0D326696-8699-4DC6-8DE9-07110F452EAB}" type="presParOf" srcId="{83399C86-CC0A-4008-B27F-C1F4738E0E20}" destId="{1A1C586E-50C9-4C3D-80DE-05A4F0C7F907}" srcOrd="1" destOrd="0" presId="urn:microsoft.com/office/officeart/2005/8/layout/default"/>
    <dgm:cxn modelId="{DB6BC5EE-D8A7-4CBB-AF7C-9C62945FA16E}" type="presParOf" srcId="{83399C86-CC0A-4008-B27F-C1F4738E0E20}" destId="{1C2CD7F3-703C-4DBF-A904-A3075C5563CB}" srcOrd="2" destOrd="0" presId="urn:microsoft.com/office/officeart/2005/8/layout/default"/>
    <dgm:cxn modelId="{EDBF2B30-1495-4D20-B3AA-E89E78993500}" type="presParOf" srcId="{83399C86-CC0A-4008-B27F-C1F4738E0E20}" destId="{5CA763DD-EA05-45BF-A72F-DD1FF7C24905}" srcOrd="3" destOrd="0" presId="urn:microsoft.com/office/officeart/2005/8/layout/default"/>
    <dgm:cxn modelId="{5785D66A-553B-4B8B-8142-5F450E593A4E}" type="presParOf" srcId="{83399C86-CC0A-4008-B27F-C1F4738E0E20}" destId="{213840C0-CACF-49C7-ADB7-807EF6FF5FB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543F91-69DE-44DA-B3F4-D202EEC087A9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C2086D-CE4C-4EA0-BF32-D46CEF2AF721}">
      <dgm:prSet phldrT="[Text]"/>
      <dgm:spPr/>
      <dgm:t>
        <a:bodyPr/>
        <a:lstStyle/>
        <a:p>
          <a:r>
            <a:rPr lang="en-US" dirty="0" smtClean="0"/>
            <a:t>Read Entire Event n</a:t>
          </a:r>
          <a:endParaRPr lang="en-US" dirty="0"/>
        </a:p>
      </dgm:t>
    </dgm:pt>
    <dgm:pt modelId="{CC55CF07-4372-4E48-A57E-B2430BE35B89}" type="parTrans" cxnId="{1CAC05CA-E1AE-4B9A-B331-FB2F9759A892}">
      <dgm:prSet/>
      <dgm:spPr/>
      <dgm:t>
        <a:bodyPr/>
        <a:lstStyle/>
        <a:p>
          <a:endParaRPr lang="en-US"/>
        </a:p>
      </dgm:t>
    </dgm:pt>
    <dgm:pt modelId="{43F1C883-D9DE-4982-9B02-5587E022FFB4}" type="sibTrans" cxnId="{1CAC05CA-E1AE-4B9A-B331-FB2F9759A892}">
      <dgm:prSet/>
      <dgm:spPr/>
      <dgm:t>
        <a:bodyPr/>
        <a:lstStyle/>
        <a:p>
          <a:endParaRPr lang="en-US"/>
        </a:p>
      </dgm:t>
    </dgm:pt>
    <dgm:pt modelId="{94FEAC56-7CFC-43A9-88DC-1DD81060DC89}">
      <dgm:prSet phldrT="[Text]"/>
      <dgm:spPr/>
      <dgm:t>
        <a:bodyPr/>
        <a:lstStyle/>
        <a:p>
          <a:r>
            <a:rPr lang="en-US" dirty="0" smtClean="0"/>
            <a:t>Extract E, </a:t>
          </a:r>
          <a:r>
            <a:rPr lang="en-US" dirty="0" err="1" smtClean="0"/>
            <a:t>Px</a:t>
          </a:r>
          <a:r>
            <a:rPr lang="en-US" dirty="0" smtClean="0"/>
            <a:t>, </a:t>
          </a:r>
          <a:r>
            <a:rPr lang="en-US" dirty="0" err="1" smtClean="0"/>
            <a:t>Py</a:t>
          </a:r>
          <a:r>
            <a:rPr lang="en-US" dirty="0" smtClean="0"/>
            <a:t>, </a:t>
          </a:r>
          <a:r>
            <a:rPr lang="en-US" dirty="0" err="1" smtClean="0"/>
            <a:t>Pz</a:t>
          </a:r>
          <a:endParaRPr lang="en-US" dirty="0"/>
        </a:p>
      </dgm:t>
    </dgm:pt>
    <dgm:pt modelId="{84110432-AF12-47FF-8771-55636B0F9608}" type="parTrans" cxnId="{A4F46E73-720D-4889-AFA0-1FD2B9D23432}">
      <dgm:prSet/>
      <dgm:spPr/>
      <dgm:t>
        <a:bodyPr/>
        <a:lstStyle/>
        <a:p>
          <a:endParaRPr lang="en-US"/>
        </a:p>
      </dgm:t>
    </dgm:pt>
    <dgm:pt modelId="{D3920F14-4C91-4955-B66E-A3DB3672238A}" type="sibTrans" cxnId="{A4F46E73-720D-4889-AFA0-1FD2B9D23432}">
      <dgm:prSet/>
      <dgm:spPr/>
      <dgm:t>
        <a:bodyPr/>
        <a:lstStyle/>
        <a:p>
          <a:endParaRPr lang="en-US"/>
        </a:p>
      </dgm:t>
    </dgm:pt>
    <dgm:pt modelId="{BBEF5DD1-D857-41D0-8312-9763BD6E14D0}">
      <dgm:prSet phldrT="[Text]"/>
      <dgm:spPr/>
      <dgm:t>
        <a:bodyPr/>
        <a:lstStyle/>
        <a:p>
          <a:r>
            <a:rPr lang="en-US" dirty="0" smtClean="0"/>
            <a:t>Compute</a:t>
          </a:r>
          <a:endParaRPr lang="en-US" dirty="0"/>
        </a:p>
      </dgm:t>
    </dgm:pt>
    <dgm:pt modelId="{C35AA894-5EB5-41D6-8112-33118AE9A8DA}" type="parTrans" cxnId="{21D20CB5-2B96-4787-B274-75238390B621}">
      <dgm:prSet/>
      <dgm:spPr/>
      <dgm:t>
        <a:bodyPr/>
        <a:lstStyle/>
        <a:p>
          <a:endParaRPr lang="en-US"/>
        </a:p>
      </dgm:t>
    </dgm:pt>
    <dgm:pt modelId="{AFD59677-78AA-48C1-9211-456F8CBCD187}" type="sibTrans" cxnId="{21D20CB5-2B96-4787-B274-75238390B621}">
      <dgm:prSet/>
      <dgm:spPr/>
      <dgm:t>
        <a:bodyPr/>
        <a:lstStyle/>
        <a:p>
          <a:endParaRPr lang="en-US"/>
        </a:p>
      </dgm:t>
    </dgm:pt>
    <dgm:pt modelId="{E84DE7C7-3A3F-423D-91B4-0CCA56D24009}" type="pres">
      <dgm:prSet presAssocID="{08543F91-69DE-44DA-B3F4-D202EEC08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4AB90-2A15-4269-BC4E-7935470E1B88}" type="pres">
      <dgm:prSet presAssocID="{5EC2086D-CE4C-4EA0-BF32-D46CEF2AF72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0C9E2-7699-4168-94E5-0A2A5452F87A}" type="pres">
      <dgm:prSet presAssocID="{43F1C883-D9DE-4982-9B02-5587E022FFB4}" presName="sibTrans" presStyleLbl="sibTrans1D1" presStyleIdx="0" presStyleCnt="2"/>
      <dgm:spPr/>
      <dgm:t>
        <a:bodyPr/>
        <a:lstStyle/>
        <a:p>
          <a:endParaRPr lang="en-US"/>
        </a:p>
      </dgm:t>
    </dgm:pt>
    <dgm:pt modelId="{49A15072-51EE-4DAD-B8B3-0256EE828934}" type="pres">
      <dgm:prSet presAssocID="{43F1C883-D9DE-4982-9B02-5587E022FFB4}" presName="connectorText" presStyleLbl="sibTrans1D1" presStyleIdx="0" presStyleCnt="2"/>
      <dgm:spPr/>
      <dgm:t>
        <a:bodyPr/>
        <a:lstStyle/>
        <a:p>
          <a:endParaRPr lang="en-US"/>
        </a:p>
      </dgm:t>
    </dgm:pt>
    <dgm:pt modelId="{47D09B23-58EF-4B78-8CC0-004A18C7AAFD}" type="pres">
      <dgm:prSet presAssocID="{94FEAC56-7CFC-43A9-88DC-1DD81060DC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97F46-CBCE-4963-AD1C-24FD80067EB0}" type="pres">
      <dgm:prSet presAssocID="{D3920F14-4C91-4955-B66E-A3DB3672238A}" presName="sibTrans" presStyleLbl="sibTrans1D1" presStyleIdx="1" presStyleCnt="2"/>
      <dgm:spPr/>
      <dgm:t>
        <a:bodyPr/>
        <a:lstStyle/>
        <a:p>
          <a:endParaRPr lang="en-US"/>
        </a:p>
      </dgm:t>
    </dgm:pt>
    <dgm:pt modelId="{1CC971DE-9387-4ADD-A831-102DE2496B76}" type="pres">
      <dgm:prSet presAssocID="{D3920F14-4C91-4955-B66E-A3DB3672238A}" presName="connectorText" presStyleLbl="sibTrans1D1" presStyleIdx="1" presStyleCnt="2"/>
      <dgm:spPr/>
      <dgm:t>
        <a:bodyPr/>
        <a:lstStyle/>
        <a:p>
          <a:endParaRPr lang="en-US"/>
        </a:p>
      </dgm:t>
    </dgm:pt>
    <dgm:pt modelId="{CFC7A30A-427B-4162-BB0B-912A41114AB8}" type="pres">
      <dgm:prSet presAssocID="{BBEF5DD1-D857-41D0-8312-9763BD6E14D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0A1051-8863-4466-A829-47D95115CEED}" type="presOf" srcId="{BBEF5DD1-D857-41D0-8312-9763BD6E14D0}" destId="{CFC7A30A-427B-4162-BB0B-912A41114AB8}" srcOrd="0" destOrd="0" presId="urn:microsoft.com/office/officeart/2005/8/layout/bProcess3"/>
    <dgm:cxn modelId="{21D20CB5-2B96-4787-B274-75238390B621}" srcId="{08543F91-69DE-44DA-B3F4-D202EEC087A9}" destId="{BBEF5DD1-D857-41D0-8312-9763BD6E14D0}" srcOrd="2" destOrd="0" parTransId="{C35AA894-5EB5-41D6-8112-33118AE9A8DA}" sibTransId="{AFD59677-78AA-48C1-9211-456F8CBCD187}"/>
    <dgm:cxn modelId="{FDA6DE06-615B-429E-B2B8-03C0B00CDED7}" type="presOf" srcId="{43F1C883-D9DE-4982-9B02-5587E022FFB4}" destId="{49A15072-51EE-4DAD-B8B3-0256EE828934}" srcOrd="1" destOrd="0" presId="urn:microsoft.com/office/officeart/2005/8/layout/bProcess3"/>
    <dgm:cxn modelId="{1CAC05CA-E1AE-4B9A-B331-FB2F9759A892}" srcId="{08543F91-69DE-44DA-B3F4-D202EEC087A9}" destId="{5EC2086D-CE4C-4EA0-BF32-D46CEF2AF721}" srcOrd="0" destOrd="0" parTransId="{CC55CF07-4372-4E48-A57E-B2430BE35B89}" sibTransId="{43F1C883-D9DE-4982-9B02-5587E022FFB4}"/>
    <dgm:cxn modelId="{7BC7608B-FE44-4DBD-8795-833FD69A869D}" type="presOf" srcId="{5EC2086D-CE4C-4EA0-BF32-D46CEF2AF721}" destId="{78A4AB90-2A15-4269-BC4E-7935470E1B88}" srcOrd="0" destOrd="0" presId="urn:microsoft.com/office/officeart/2005/8/layout/bProcess3"/>
    <dgm:cxn modelId="{1F89ED3F-917D-4166-8A3D-6ACA601E2CAA}" type="presOf" srcId="{94FEAC56-7CFC-43A9-88DC-1DD81060DC89}" destId="{47D09B23-58EF-4B78-8CC0-004A18C7AAFD}" srcOrd="0" destOrd="0" presId="urn:microsoft.com/office/officeart/2005/8/layout/bProcess3"/>
    <dgm:cxn modelId="{8AE9DBA5-7693-459B-B3DD-A9BE67548D04}" type="presOf" srcId="{D3920F14-4C91-4955-B66E-A3DB3672238A}" destId="{F4997F46-CBCE-4963-AD1C-24FD80067EB0}" srcOrd="0" destOrd="0" presId="urn:microsoft.com/office/officeart/2005/8/layout/bProcess3"/>
    <dgm:cxn modelId="{17D3A888-4C59-4BCD-B37E-E347EBCA554C}" type="presOf" srcId="{43F1C883-D9DE-4982-9B02-5587E022FFB4}" destId="{F130C9E2-7699-4168-94E5-0A2A5452F87A}" srcOrd="0" destOrd="0" presId="urn:microsoft.com/office/officeart/2005/8/layout/bProcess3"/>
    <dgm:cxn modelId="{A4F46E73-720D-4889-AFA0-1FD2B9D23432}" srcId="{08543F91-69DE-44DA-B3F4-D202EEC087A9}" destId="{94FEAC56-7CFC-43A9-88DC-1DD81060DC89}" srcOrd="1" destOrd="0" parTransId="{84110432-AF12-47FF-8771-55636B0F9608}" sibTransId="{D3920F14-4C91-4955-B66E-A3DB3672238A}"/>
    <dgm:cxn modelId="{60D16279-2007-4526-9B81-334D485725F7}" type="presOf" srcId="{D3920F14-4C91-4955-B66E-A3DB3672238A}" destId="{1CC971DE-9387-4ADD-A831-102DE2496B76}" srcOrd="1" destOrd="0" presId="urn:microsoft.com/office/officeart/2005/8/layout/bProcess3"/>
    <dgm:cxn modelId="{5771FB63-A155-4C01-9617-432ABA999DD7}" type="presOf" srcId="{08543F91-69DE-44DA-B3F4-D202EEC087A9}" destId="{E84DE7C7-3A3F-423D-91B4-0CCA56D24009}" srcOrd="0" destOrd="0" presId="urn:microsoft.com/office/officeart/2005/8/layout/bProcess3"/>
    <dgm:cxn modelId="{32BB7037-5244-4EC1-9FFA-E4B64A46B6A4}" type="presParOf" srcId="{E84DE7C7-3A3F-423D-91B4-0CCA56D24009}" destId="{78A4AB90-2A15-4269-BC4E-7935470E1B88}" srcOrd="0" destOrd="0" presId="urn:microsoft.com/office/officeart/2005/8/layout/bProcess3"/>
    <dgm:cxn modelId="{7EC17DB1-2719-4A40-90CF-15B16B0D7F58}" type="presParOf" srcId="{E84DE7C7-3A3F-423D-91B4-0CCA56D24009}" destId="{F130C9E2-7699-4168-94E5-0A2A5452F87A}" srcOrd="1" destOrd="0" presId="urn:microsoft.com/office/officeart/2005/8/layout/bProcess3"/>
    <dgm:cxn modelId="{11BFEE9A-4064-42CC-8388-F317375686B0}" type="presParOf" srcId="{F130C9E2-7699-4168-94E5-0A2A5452F87A}" destId="{49A15072-51EE-4DAD-B8B3-0256EE828934}" srcOrd="0" destOrd="0" presId="urn:microsoft.com/office/officeart/2005/8/layout/bProcess3"/>
    <dgm:cxn modelId="{E98533FD-4225-41B0-AE4E-B19629AC26BB}" type="presParOf" srcId="{E84DE7C7-3A3F-423D-91B4-0CCA56D24009}" destId="{47D09B23-58EF-4B78-8CC0-004A18C7AAFD}" srcOrd="2" destOrd="0" presId="urn:microsoft.com/office/officeart/2005/8/layout/bProcess3"/>
    <dgm:cxn modelId="{B47421D1-B2C3-4990-8B74-3B686FBA745D}" type="presParOf" srcId="{E84DE7C7-3A3F-423D-91B4-0CCA56D24009}" destId="{F4997F46-CBCE-4963-AD1C-24FD80067EB0}" srcOrd="3" destOrd="0" presId="urn:microsoft.com/office/officeart/2005/8/layout/bProcess3"/>
    <dgm:cxn modelId="{8129F1F5-0906-4D31-A8D7-5634AE528936}" type="presParOf" srcId="{F4997F46-CBCE-4963-AD1C-24FD80067EB0}" destId="{1CC971DE-9387-4ADD-A831-102DE2496B76}" srcOrd="0" destOrd="0" presId="urn:microsoft.com/office/officeart/2005/8/layout/bProcess3"/>
    <dgm:cxn modelId="{462E6DFF-EFD2-4613-A905-C23E4D8D7703}" type="presParOf" srcId="{E84DE7C7-3A3F-423D-91B4-0CCA56D24009}" destId="{CFC7A30A-427B-4162-BB0B-912A41114AB8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543F91-69DE-44DA-B3F4-D202EEC087A9}" type="doc">
      <dgm:prSet loTypeId="urn:microsoft.com/office/officeart/2005/8/layout/b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C2086D-CE4C-4EA0-BF32-D46CEF2AF721}">
      <dgm:prSet phldrT="[Text]"/>
      <dgm:spPr/>
      <dgm:t>
        <a:bodyPr/>
        <a:lstStyle/>
        <a:p>
          <a:r>
            <a:rPr lang="en-US" dirty="0" smtClean="0"/>
            <a:t>Read Branches </a:t>
          </a:r>
          <a:r>
            <a:rPr lang="en-US" dirty="0" err="1" smtClean="0"/>
            <a:t>E,Px,Py,Pz</a:t>
          </a:r>
          <a:r>
            <a:rPr lang="en-US" dirty="0" smtClean="0"/>
            <a:t> only, from Event n</a:t>
          </a:r>
          <a:endParaRPr lang="en-US" dirty="0"/>
        </a:p>
      </dgm:t>
    </dgm:pt>
    <dgm:pt modelId="{CC55CF07-4372-4E48-A57E-B2430BE35B89}" type="parTrans" cxnId="{1CAC05CA-E1AE-4B9A-B331-FB2F9759A892}">
      <dgm:prSet/>
      <dgm:spPr/>
      <dgm:t>
        <a:bodyPr/>
        <a:lstStyle/>
        <a:p>
          <a:endParaRPr lang="en-US"/>
        </a:p>
      </dgm:t>
    </dgm:pt>
    <dgm:pt modelId="{43F1C883-D9DE-4982-9B02-5587E022FFB4}" type="sibTrans" cxnId="{1CAC05CA-E1AE-4B9A-B331-FB2F9759A892}">
      <dgm:prSet/>
      <dgm:spPr/>
      <dgm:t>
        <a:bodyPr/>
        <a:lstStyle/>
        <a:p>
          <a:endParaRPr lang="en-US"/>
        </a:p>
      </dgm:t>
    </dgm:pt>
    <dgm:pt modelId="{BBEF5DD1-D857-41D0-8312-9763BD6E14D0}">
      <dgm:prSet phldrT="[Text]"/>
      <dgm:spPr/>
      <dgm:t>
        <a:bodyPr/>
        <a:lstStyle/>
        <a:p>
          <a:r>
            <a:rPr lang="en-US" dirty="0" smtClean="0"/>
            <a:t>Compute</a:t>
          </a:r>
          <a:endParaRPr lang="en-US" dirty="0"/>
        </a:p>
      </dgm:t>
    </dgm:pt>
    <dgm:pt modelId="{C35AA894-5EB5-41D6-8112-33118AE9A8DA}" type="parTrans" cxnId="{21D20CB5-2B96-4787-B274-75238390B621}">
      <dgm:prSet/>
      <dgm:spPr/>
      <dgm:t>
        <a:bodyPr/>
        <a:lstStyle/>
        <a:p>
          <a:endParaRPr lang="en-US"/>
        </a:p>
      </dgm:t>
    </dgm:pt>
    <dgm:pt modelId="{AFD59677-78AA-48C1-9211-456F8CBCD187}" type="sibTrans" cxnId="{21D20CB5-2B96-4787-B274-75238390B621}">
      <dgm:prSet/>
      <dgm:spPr/>
      <dgm:t>
        <a:bodyPr/>
        <a:lstStyle/>
        <a:p>
          <a:endParaRPr lang="en-US"/>
        </a:p>
      </dgm:t>
    </dgm:pt>
    <dgm:pt modelId="{E84DE7C7-3A3F-423D-91B4-0CCA56D24009}" type="pres">
      <dgm:prSet presAssocID="{08543F91-69DE-44DA-B3F4-D202EEC087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A4AB90-2A15-4269-BC4E-7935470E1B88}" type="pres">
      <dgm:prSet presAssocID="{5EC2086D-CE4C-4EA0-BF32-D46CEF2AF72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30C9E2-7699-4168-94E5-0A2A5452F87A}" type="pres">
      <dgm:prSet presAssocID="{43F1C883-D9DE-4982-9B02-5587E022FFB4}" presName="sibTrans" presStyleLbl="sibTrans1D1" presStyleIdx="0" presStyleCnt="1"/>
      <dgm:spPr/>
      <dgm:t>
        <a:bodyPr/>
        <a:lstStyle/>
        <a:p>
          <a:endParaRPr lang="en-US"/>
        </a:p>
      </dgm:t>
    </dgm:pt>
    <dgm:pt modelId="{49A15072-51EE-4DAD-B8B3-0256EE828934}" type="pres">
      <dgm:prSet presAssocID="{43F1C883-D9DE-4982-9B02-5587E022FFB4}" presName="connectorText" presStyleLbl="sibTrans1D1" presStyleIdx="0" presStyleCnt="1"/>
      <dgm:spPr/>
      <dgm:t>
        <a:bodyPr/>
        <a:lstStyle/>
        <a:p>
          <a:endParaRPr lang="en-US"/>
        </a:p>
      </dgm:t>
    </dgm:pt>
    <dgm:pt modelId="{CFC7A30A-427B-4162-BB0B-912A41114AB8}" type="pres">
      <dgm:prSet presAssocID="{BBEF5DD1-D857-41D0-8312-9763BD6E14D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64D06A-D32C-4FDD-8933-34C4BE816209}" type="presOf" srcId="{08543F91-69DE-44DA-B3F4-D202EEC087A9}" destId="{E84DE7C7-3A3F-423D-91B4-0CCA56D24009}" srcOrd="0" destOrd="0" presId="urn:microsoft.com/office/officeart/2005/8/layout/bProcess3"/>
    <dgm:cxn modelId="{8D0B225E-5344-4B14-96AC-2065EF00C1EA}" type="presOf" srcId="{43F1C883-D9DE-4982-9B02-5587E022FFB4}" destId="{49A15072-51EE-4DAD-B8B3-0256EE828934}" srcOrd="1" destOrd="0" presId="urn:microsoft.com/office/officeart/2005/8/layout/bProcess3"/>
    <dgm:cxn modelId="{21D20CB5-2B96-4787-B274-75238390B621}" srcId="{08543F91-69DE-44DA-B3F4-D202EEC087A9}" destId="{BBEF5DD1-D857-41D0-8312-9763BD6E14D0}" srcOrd="1" destOrd="0" parTransId="{C35AA894-5EB5-41D6-8112-33118AE9A8DA}" sibTransId="{AFD59677-78AA-48C1-9211-456F8CBCD187}"/>
    <dgm:cxn modelId="{9A0A6037-ACDE-4E46-BC84-915AB48E157E}" type="presOf" srcId="{43F1C883-D9DE-4982-9B02-5587E022FFB4}" destId="{F130C9E2-7699-4168-94E5-0A2A5452F87A}" srcOrd="0" destOrd="0" presId="urn:microsoft.com/office/officeart/2005/8/layout/bProcess3"/>
    <dgm:cxn modelId="{4683F232-C75A-4A8A-9AC0-BD45D9EAFB14}" type="presOf" srcId="{BBEF5DD1-D857-41D0-8312-9763BD6E14D0}" destId="{CFC7A30A-427B-4162-BB0B-912A41114AB8}" srcOrd="0" destOrd="0" presId="urn:microsoft.com/office/officeart/2005/8/layout/bProcess3"/>
    <dgm:cxn modelId="{F464F5A4-7035-4120-B948-A1F80E2783F6}" type="presOf" srcId="{5EC2086D-CE4C-4EA0-BF32-D46CEF2AF721}" destId="{78A4AB90-2A15-4269-BC4E-7935470E1B88}" srcOrd="0" destOrd="0" presId="urn:microsoft.com/office/officeart/2005/8/layout/bProcess3"/>
    <dgm:cxn modelId="{1CAC05CA-E1AE-4B9A-B331-FB2F9759A892}" srcId="{08543F91-69DE-44DA-B3F4-D202EEC087A9}" destId="{5EC2086D-CE4C-4EA0-BF32-D46CEF2AF721}" srcOrd="0" destOrd="0" parTransId="{CC55CF07-4372-4E48-A57E-B2430BE35B89}" sibTransId="{43F1C883-D9DE-4982-9B02-5587E022FFB4}"/>
    <dgm:cxn modelId="{0842EEB5-DD8A-4D1D-AF0B-8071CF6B0DE9}" type="presParOf" srcId="{E84DE7C7-3A3F-423D-91B4-0CCA56D24009}" destId="{78A4AB90-2A15-4269-BC4E-7935470E1B88}" srcOrd="0" destOrd="0" presId="urn:microsoft.com/office/officeart/2005/8/layout/bProcess3"/>
    <dgm:cxn modelId="{2A6EECA1-4B12-46F2-A7D2-C215C5FDF6E2}" type="presParOf" srcId="{E84DE7C7-3A3F-423D-91B4-0CCA56D24009}" destId="{F130C9E2-7699-4168-94E5-0A2A5452F87A}" srcOrd="1" destOrd="0" presId="urn:microsoft.com/office/officeart/2005/8/layout/bProcess3"/>
    <dgm:cxn modelId="{3C3023AC-D638-4823-BF7F-4F154A87FF55}" type="presParOf" srcId="{F130C9E2-7699-4168-94E5-0A2A5452F87A}" destId="{49A15072-51EE-4DAD-B8B3-0256EE828934}" srcOrd="0" destOrd="0" presId="urn:microsoft.com/office/officeart/2005/8/layout/bProcess3"/>
    <dgm:cxn modelId="{4DD1AFB9-5C88-41CC-9EF0-C0229B676101}" type="presParOf" srcId="{E84DE7C7-3A3F-423D-91B4-0CCA56D24009}" destId="{CFC7A30A-427B-4162-BB0B-912A41114AB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312235-9E40-4EC5-A84F-3D7F718669DB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7F33060-BDF7-42C0-B303-51C291A9D2DB}">
      <dgm:prSet phldrT="[Text]"/>
      <dgm:spPr/>
      <dgm:t>
        <a:bodyPr/>
        <a:lstStyle/>
        <a:p>
          <a:r>
            <a:rPr lang="en-US" dirty="0" smtClean="0"/>
            <a:t>Cross-platform application and UI framework</a:t>
          </a:r>
          <a:endParaRPr lang="en-US" dirty="0"/>
        </a:p>
      </dgm:t>
    </dgm:pt>
    <dgm:pt modelId="{F154D475-773D-4224-AA6F-67DF1F1B5E17}" type="parTrans" cxnId="{FD0A446E-59ED-4D48-B392-2FD057D2DC5B}">
      <dgm:prSet/>
      <dgm:spPr/>
      <dgm:t>
        <a:bodyPr/>
        <a:lstStyle/>
        <a:p>
          <a:endParaRPr lang="en-US"/>
        </a:p>
      </dgm:t>
    </dgm:pt>
    <dgm:pt modelId="{2E7572E7-A236-4344-BC21-55EE09684075}" type="sibTrans" cxnId="{FD0A446E-59ED-4D48-B392-2FD057D2DC5B}">
      <dgm:prSet/>
      <dgm:spPr/>
      <dgm:t>
        <a:bodyPr/>
        <a:lstStyle/>
        <a:p>
          <a:endParaRPr lang="en-US"/>
        </a:p>
      </dgm:t>
    </dgm:pt>
    <dgm:pt modelId="{DB93E1AD-B4E2-4F40-AC15-61D29C1CCEE5}">
      <dgm:prSet phldrT="[Text]"/>
      <dgm:spPr/>
      <dgm:t>
        <a:bodyPr/>
        <a:lstStyle/>
        <a:p>
          <a:r>
            <a:rPr lang="en-US" dirty="0" smtClean="0"/>
            <a:t>Intuitive C++ class library</a:t>
          </a:r>
          <a:endParaRPr lang="en-US" dirty="0"/>
        </a:p>
      </dgm:t>
    </dgm:pt>
    <dgm:pt modelId="{D0E66D71-C586-479C-B9B9-03E97046DAAE}" type="parTrans" cxnId="{8FFA7464-1187-4CA4-9CAF-CD19A983CFBE}">
      <dgm:prSet/>
      <dgm:spPr/>
      <dgm:t>
        <a:bodyPr/>
        <a:lstStyle/>
        <a:p>
          <a:endParaRPr lang="en-US"/>
        </a:p>
      </dgm:t>
    </dgm:pt>
    <dgm:pt modelId="{16529AA0-D44C-465C-B0AE-6F8702B98F87}" type="sibTrans" cxnId="{8FFA7464-1187-4CA4-9CAF-CD19A983CFBE}">
      <dgm:prSet/>
      <dgm:spPr/>
      <dgm:t>
        <a:bodyPr/>
        <a:lstStyle/>
        <a:p>
          <a:endParaRPr lang="en-US"/>
        </a:p>
      </dgm:t>
    </dgm:pt>
    <dgm:pt modelId="{BB21A6BD-8BF4-4BDB-873F-5AA088609895}">
      <dgm:prSet phldrT="[Text]"/>
      <dgm:spPr/>
      <dgm:t>
        <a:bodyPr/>
        <a:lstStyle/>
        <a:p>
          <a:r>
            <a:rPr lang="en-US" dirty="0" smtClean="0"/>
            <a:t>Integrated Development Tools</a:t>
          </a:r>
          <a:endParaRPr lang="en-US" dirty="0"/>
        </a:p>
      </dgm:t>
    </dgm:pt>
    <dgm:pt modelId="{1F69E3A1-D2A1-41B4-A8A1-38DEFBD3E16A}" type="parTrans" cxnId="{3D8E4967-F1AD-43E8-9407-D6CFE73005EE}">
      <dgm:prSet/>
      <dgm:spPr/>
      <dgm:t>
        <a:bodyPr/>
        <a:lstStyle/>
        <a:p>
          <a:endParaRPr lang="en-US"/>
        </a:p>
      </dgm:t>
    </dgm:pt>
    <dgm:pt modelId="{A20A4A98-D798-4DFB-A00D-5550F81BA3D8}" type="sibTrans" cxnId="{3D8E4967-F1AD-43E8-9407-D6CFE73005EE}">
      <dgm:prSet/>
      <dgm:spPr/>
      <dgm:t>
        <a:bodyPr/>
        <a:lstStyle/>
        <a:p>
          <a:endParaRPr lang="en-US"/>
        </a:p>
      </dgm:t>
    </dgm:pt>
    <dgm:pt modelId="{4CA2C724-7C2C-48AC-A2ED-63B780B7F550}">
      <dgm:prSet phldrT="[Text]"/>
      <dgm:spPr/>
      <dgm:t>
        <a:bodyPr/>
        <a:lstStyle/>
        <a:p>
          <a:r>
            <a:rPr lang="en-US" dirty="0" smtClean="0"/>
            <a:t>Available for Linux, Windows &amp; Mac</a:t>
          </a:r>
          <a:endParaRPr lang="en-US" dirty="0"/>
        </a:p>
      </dgm:t>
    </dgm:pt>
    <dgm:pt modelId="{1AE400EE-933C-4A1F-8256-4E039D3C9718}" type="parTrans" cxnId="{C60BA79E-223E-4B4F-AB32-D960833A5609}">
      <dgm:prSet/>
      <dgm:spPr/>
      <dgm:t>
        <a:bodyPr/>
        <a:lstStyle/>
        <a:p>
          <a:endParaRPr lang="en-US"/>
        </a:p>
      </dgm:t>
    </dgm:pt>
    <dgm:pt modelId="{0B78734C-605C-4947-BF1F-27A1D6737255}" type="sibTrans" cxnId="{C60BA79E-223E-4B4F-AB32-D960833A5609}">
      <dgm:prSet/>
      <dgm:spPr/>
      <dgm:t>
        <a:bodyPr/>
        <a:lstStyle/>
        <a:p>
          <a:endParaRPr lang="en-US"/>
        </a:p>
      </dgm:t>
    </dgm:pt>
    <dgm:pt modelId="{905B6D0A-AE72-4CAF-86F5-419DED90A709}">
      <dgm:prSet phldrT="[Text]"/>
      <dgm:spPr/>
      <dgm:t>
        <a:bodyPr/>
        <a:lstStyle/>
        <a:p>
          <a:r>
            <a:rPr lang="en-US" dirty="0" smtClean="0"/>
            <a:t>FREE!!!</a:t>
          </a:r>
          <a:endParaRPr lang="en-US" dirty="0"/>
        </a:p>
      </dgm:t>
    </dgm:pt>
    <dgm:pt modelId="{99059BD8-2DD1-4A40-8003-084BE35AD12C}" type="parTrans" cxnId="{AE865F33-B196-40A9-A812-3A8085EF9B12}">
      <dgm:prSet/>
      <dgm:spPr/>
      <dgm:t>
        <a:bodyPr/>
        <a:lstStyle/>
        <a:p>
          <a:endParaRPr lang="en-US"/>
        </a:p>
      </dgm:t>
    </dgm:pt>
    <dgm:pt modelId="{C78BDC68-E10E-4CB0-847A-97AE0CF40722}" type="sibTrans" cxnId="{AE865F33-B196-40A9-A812-3A8085EF9B12}">
      <dgm:prSet/>
      <dgm:spPr/>
      <dgm:t>
        <a:bodyPr/>
        <a:lstStyle/>
        <a:p>
          <a:endParaRPr lang="en-US"/>
        </a:p>
      </dgm:t>
    </dgm:pt>
    <dgm:pt modelId="{E7F8E83F-E4F5-4956-A72C-B44241B9290F}" type="pres">
      <dgm:prSet presAssocID="{09312235-9E40-4EC5-A84F-3D7F718669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5CE9FC-0C2C-40F4-BE6E-2EF6B1F8805D}" type="pres">
      <dgm:prSet presAssocID="{77F33060-BDF7-42C0-B303-51C291A9D2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483F5-D2F4-4C9A-83B6-1F4C06B70EED}" type="pres">
      <dgm:prSet presAssocID="{2E7572E7-A236-4344-BC21-55EE09684075}" presName="sibTrans" presStyleCnt="0"/>
      <dgm:spPr/>
    </dgm:pt>
    <dgm:pt modelId="{5E70412A-FF96-42F7-B90D-021443103DF0}" type="pres">
      <dgm:prSet presAssocID="{DB93E1AD-B4E2-4F40-AC15-61D29C1CCEE5}" presName="node" presStyleLbl="node1" presStyleIdx="1" presStyleCnt="5" custLinFactNeighborX="-1246" custLinFactNeighborY="-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1ECAB4-23FF-420D-93D7-6E7D1F763974}" type="pres">
      <dgm:prSet presAssocID="{16529AA0-D44C-465C-B0AE-6F8702B98F87}" presName="sibTrans" presStyleCnt="0"/>
      <dgm:spPr/>
    </dgm:pt>
    <dgm:pt modelId="{EF91AA9E-8ADE-4C9A-A3D6-BDCF7720F40A}" type="pres">
      <dgm:prSet presAssocID="{BB21A6BD-8BF4-4BDB-873F-5AA08860989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12A9F-5A6A-4EA1-AB06-33DB169867EF}" type="pres">
      <dgm:prSet presAssocID="{A20A4A98-D798-4DFB-A00D-5550F81BA3D8}" presName="sibTrans" presStyleCnt="0"/>
      <dgm:spPr/>
    </dgm:pt>
    <dgm:pt modelId="{023BDA93-9DAE-4531-8E24-56FA3F9DA2F2}" type="pres">
      <dgm:prSet presAssocID="{4CA2C724-7C2C-48AC-A2ED-63B780B7F5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ADBEBE-C9DA-4980-9CB4-327E622CB7A4}" type="pres">
      <dgm:prSet presAssocID="{0B78734C-605C-4947-BF1F-27A1D6737255}" presName="sibTrans" presStyleCnt="0"/>
      <dgm:spPr/>
    </dgm:pt>
    <dgm:pt modelId="{62F9C3DC-5D74-4DB9-9223-4D6E27EB8CD1}" type="pres">
      <dgm:prSet presAssocID="{905B6D0A-AE72-4CAF-86F5-419DED90A7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00B004-EE12-4DDB-B972-8095982746B6}" type="presOf" srcId="{DB93E1AD-B4E2-4F40-AC15-61D29C1CCEE5}" destId="{5E70412A-FF96-42F7-B90D-021443103DF0}" srcOrd="0" destOrd="0" presId="urn:microsoft.com/office/officeart/2005/8/layout/default"/>
    <dgm:cxn modelId="{C60BA79E-223E-4B4F-AB32-D960833A5609}" srcId="{09312235-9E40-4EC5-A84F-3D7F718669DB}" destId="{4CA2C724-7C2C-48AC-A2ED-63B780B7F550}" srcOrd="3" destOrd="0" parTransId="{1AE400EE-933C-4A1F-8256-4E039D3C9718}" sibTransId="{0B78734C-605C-4947-BF1F-27A1D6737255}"/>
    <dgm:cxn modelId="{E2D1974E-F678-46A6-8A60-F998D1EEAD11}" type="presOf" srcId="{4CA2C724-7C2C-48AC-A2ED-63B780B7F550}" destId="{023BDA93-9DAE-4531-8E24-56FA3F9DA2F2}" srcOrd="0" destOrd="0" presId="urn:microsoft.com/office/officeart/2005/8/layout/default"/>
    <dgm:cxn modelId="{D4C5494C-8B32-4154-9C1F-E05BBEDD1C9D}" type="presOf" srcId="{905B6D0A-AE72-4CAF-86F5-419DED90A709}" destId="{62F9C3DC-5D74-4DB9-9223-4D6E27EB8CD1}" srcOrd="0" destOrd="0" presId="urn:microsoft.com/office/officeart/2005/8/layout/default"/>
    <dgm:cxn modelId="{FD0A446E-59ED-4D48-B392-2FD057D2DC5B}" srcId="{09312235-9E40-4EC5-A84F-3D7F718669DB}" destId="{77F33060-BDF7-42C0-B303-51C291A9D2DB}" srcOrd="0" destOrd="0" parTransId="{F154D475-773D-4224-AA6F-67DF1F1B5E17}" sibTransId="{2E7572E7-A236-4344-BC21-55EE09684075}"/>
    <dgm:cxn modelId="{A44E923E-DBED-4BEC-85F4-9642499A0FAB}" type="presOf" srcId="{09312235-9E40-4EC5-A84F-3D7F718669DB}" destId="{E7F8E83F-E4F5-4956-A72C-B44241B9290F}" srcOrd="0" destOrd="0" presId="urn:microsoft.com/office/officeart/2005/8/layout/default"/>
    <dgm:cxn modelId="{8FFA7464-1187-4CA4-9CAF-CD19A983CFBE}" srcId="{09312235-9E40-4EC5-A84F-3D7F718669DB}" destId="{DB93E1AD-B4E2-4F40-AC15-61D29C1CCEE5}" srcOrd="1" destOrd="0" parTransId="{D0E66D71-C586-479C-B9B9-03E97046DAAE}" sibTransId="{16529AA0-D44C-465C-B0AE-6F8702B98F87}"/>
    <dgm:cxn modelId="{DE3AEC1D-1C45-4EE4-8AB4-B9A1E75EA0A6}" type="presOf" srcId="{BB21A6BD-8BF4-4BDB-873F-5AA088609895}" destId="{EF91AA9E-8ADE-4C9A-A3D6-BDCF7720F40A}" srcOrd="0" destOrd="0" presId="urn:microsoft.com/office/officeart/2005/8/layout/default"/>
    <dgm:cxn modelId="{ED3100E6-8951-4700-96DC-0A77702D7018}" type="presOf" srcId="{77F33060-BDF7-42C0-B303-51C291A9D2DB}" destId="{FB5CE9FC-0C2C-40F4-BE6E-2EF6B1F8805D}" srcOrd="0" destOrd="0" presId="urn:microsoft.com/office/officeart/2005/8/layout/default"/>
    <dgm:cxn modelId="{3D8E4967-F1AD-43E8-9407-D6CFE73005EE}" srcId="{09312235-9E40-4EC5-A84F-3D7F718669DB}" destId="{BB21A6BD-8BF4-4BDB-873F-5AA088609895}" srcOrd="2" destOrd="0" parTransId="{1F69E3A1-D2A1-41B4-A8A1-38DEFBD3E16A}" sibTransId="{A20A4A98-D798-4DFB-A00D-5550F81BA3D8}"/>
    <dgm:cxn modelId="{AE865F33-B196-40A9-A812-3A8085EF9B12}" srcId="{09312235-9E40-4EC5-A84F-3D7F718669DB}" destId="{905B6D0A-AE72-4CAF-86F5-419DED90A709}" srcOrd="4" destOrd="0" parTransId="{99059BD8-2DD1-4A40-8003-084BE35AD12C}" sibTransId="{C78BDC68-E10E-4CB0-847A-97AE0CF40722}"/>
    <dgm:cxn modelId="{9B1F5378-40D3-4FCB-904C-78DA3433D508}" type="presParOf" srcId="{E7F8E83F-E4F5-4956-A72C-B44241B9290F}" destId="{FB5CE9FC-0C2C-40F4-BE6E-2EF6B1F8805D}" srcOrd="0" destOrd="0" presId="urn:microsoft.com/office/officeart/2005/8/layout/default"/>
    <dgm:cxn modelId="{BD0145EC-C969-4AA1-83CA-B5E311666C39}" type="presParOf" srcId="{E7F8E83F-E4F5-4956-A72C-B44241B9290F}" destId="{B4C483F5-D2F4-4C9A-83B6-1F4C06B70EED}" srcOrd="1" destOrd="0" presId="urn:microsoft.com/office/officeart/2005/8/layout/default"/>
    <dgm:cxn modelId="{8D5E9913-2FAB-4A1F-AD1D-B0997C45EE26}" type="presParOf" srcId="{E7F8E83F-E4F5-4956-A72C-B44241B9290F}" destId="{5E70412A-FF96-42F7-B90D-021443103DF0}" srcOrd="2" destOrd="0" presId="urn:microsoft.com/office/officeart/2005/8/layout/default"/>
    <dgm:cxn modelId="{4BF8C820-EFA2-417F-B53B-A80F135E03F7}" type="presParOf" srcId="{E7F8E83F-E4F5-4956-A72C-B44241B9290F}" destId="{3E1ECAB4-23FF-420D-93D7-6E7D1F763974}" srcOrd="3" destOrd="0" presId="urn:microsoft.com/office/officeart/2005/8/layout/default"/>
    <dgm:cxn modelId="{B0C805D2-588F-4325-AFC9-C5E5E1BFF0AD}" type="presParOf" srcId="{E7F8E83F-E4F5-4956-A72C-B44241B9290F}" destId="{EF91AA9E-8ADE-4C9A-A3D6-BDCF7720F40A}" srcOrd="4" destOrd="0" presId="urn:microsoft.com/office/officeart/2005/8/layout/default"/>
    <dgm:cxn modelId="{5A83008E-B15F-462C-A51C-E8AC17646746}" type="presParOf" srcId="{E7F8E83F-E4F5-4956-A72C-B44241B9290F}" destId="{9C812A9F-5A6A-4EA1-AB06-33DB169867EF}" srcOrd="5" destOrd="0" presId="urn:microsoft.com/office/officeart/2005/8/layout/default"/>
    <dgm:cxn modelId="{2798353A-15EA-4063-8AD9-2E1169E4ADD9}" type="presParOf" srcId="{E7F8E83F-E4F5-4956-A72C-B44241B9290F}" destId="{023BDA93-9DAE-4531-8E24-56FA3F9DA2F2}" srcOrd="6" destOrd="0" presId="urn:microsoft.com/office/officeart/2005/8/layout/default"/>
    <dgm:cxn modelId="{02C0D432-28B6-474B-8DED-C097CB54344E}" type="presParOf" srcId="{E7F8E83F-E4F5-4956-A72C-B44241B9290F}" destId="{4AADBEBE-C9DA-4980-9CB4-327E622CB7A4}" srcOrd="7" destOrd="0" presId="urn:microsoft.com/office/officeart/2005/8/layout/default"/>
    <dgm:cxn modelId="{1F730DC3-0D17-44B3-8C8C-204895B394E6}" type="presParOf" srcId="{E7F8E83F-E4F5-4956-A72C-B44241B9290F}" destId="{62F9C3DC-5D74-4DB9-9223-4D6E27EB8C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E54B60-41A0-4F0B-962E-EC52E156FBB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C3FDE-0A91-4AB1-8EAE-3765BB7B1DF1}">
      <dgm:prSet phldrT="[Text]"/>
      <dgm:spPr/>
      <dgm:t>
        <a:bodyPr/>
        <a:lstStyle/>
        <a:p>
          <a:r>
            <a:rPr lang="en-US" dirty="0" smtClean="0"/>
            <a:t>GUI Framework</a:t>
          </a:r>
          <a:endParaRPr lang="en-US" dirty="0"/>
        </a:p>
      </dgm:t>
    </dgm:pt>
    <dgm:pt modelId="{DE5EA169-30D0-4605-80B8-7A994408AA93}" type="parTrans" cxnId="{A15279B2-86A3-4CB7-B98A-17103A99BEE3}">
      <dgm:prSet/>
      <dgm:spPr/>
      <dgm:t>
        <a:bodyPr/>
        <a:lstStyle/>
        <a:p>
          <a:endParaRPr lang="en-US"/>
        </a:p>
      </dgm:t>
    </dgm:pt>
    <dgm:pt modelId="{1CFA16A8-364E-49CB-9FF7-D6757853FA6C}" type="sibTrans" cxnId="{A15279B2-86A3-4CB7-B98A-17103A99BEE3}">
      <dgm:prSet/>
      <dgm:spPr/>
      <dgm:t>
        <a:bodyPr/>
        <a:lstStyle/>
        <a:p>
          <a:endParaRPr lang="en-US"/>
        </a:p>
      </dgm:t>
    </dgm:pt>
    <dgm:pt modelId="{04C58FC0-92DE-4901-9095-4B7B70842445}">
      <dgm:prSet phldrT="[Text]"/>
      <dgm:spPr/>
      <dgm:t>
        <a:bodyPr/>
        <a:lstStyle/>
        <a:p>
          <a:r>
            <a:rPr lang="en-US" dirty="0" smtClean="0"/>
            <a:t>Read/Write</a:t>
          </a:r>
          <a:endParaRPr lang="en-US" dirty="0"/>
        </a:p>
      </dgm:t>
    </dgm:pt>
    <dgm:pt modelId="{2A616C5E-3471-4C96-BAEA-EB5269856803}" type="parTrans" cxnId="{06F14332-3003-41BE-994A-672D9926CBBA}">
      <dgm:prSet/>
      <dgm:spPr/>
      <dgm:t>
        <a:bodyPr/>
        <a:lstStyle/>
        <a:p>
          <a:endParaRPr lang="en-US"/>
        </a:p>
      </dgm:t>
    </dgm:pt>
    <dgm:pt modelId="{EC26DE87-3D53-44A3-9E86-CD5B4F8C0864}" type="sibTrans" cxnId="{06F14332-3003-41BE-994A-672D9926CBBA}">
      <dgm:prSet/>
      <dgm:spPr/>
      <dgm:t>
        <a:bodyPr/>
        <a:lstStyle/>
        <a:p>
          <a:endParaRPr lang="en-US"/>
        </a:p>
      </dgm:t>
    </dgm:pt>
    <dgm:pt modelId="{334E0855-6573-44D4-BE10-B6308FD0C1D6}">
      <dgm:prSet phldrT="[Text]"/>
      <dgm:spPr/>
      <dgm:t>
        <a:bodyPr/>
        <a:lstStyle/>
        <a:p>
          <a:r>
            <a:rPr lang="en-US" dirty="0" smtClean="0"/>
            <a:t>TDC</a:t>
          </a:r>
          <a:endParaRPr lang="en-US" dirty="0"/>
        </a:p>
      </dgm:t>
    </dgm:pt>
    <dgm:pt modelId="{569A4F68-B853-4D32-A47F-DE63F419F2F0}" type="parTrans" cxnId="{C76DA326-96C6-4F23-B9AB-97201AA066D8}">
      <dgm:prSet/>
      <dgm:spPr/>
      <dgm:t>
        <a:bodyPr/>
        <a:lstStyle/>
        <a:p>
          <a:endParaRPr lang="en-US"/>
        </a:p>
      </dgm:t>
    </dgm:pt>
    <dgm:pt modelId="{9718EDEA-6D90-4E15-A8C2-E79C941E7A2F}" type="sibTrans" cxnId="{C76DA326-96C6-4F23-B9AB-97201AA066D8}">
      <dgm:prSet/>
      <dgm:spPr/>
      <dgm:t>
        <a:bodyPr/>
        <a:lstStyle/>
        <a:p>
          <a:endParaRPr lang="en-US"/>
        </a:p>
      </dgm:t>
    </dgm:pt>
    <dgm:pt modelId="{F534B00A-33BD-4AEA-AD67-9BEB466BDF6F}">
      <dgm:prSet phldrT="[Text]"/>
      <dgm:spPr/>
      <dgm:t>
        <a:bodyPr/>
        <a:lstStyle/>
        <a:p>
          <a:r>
            <a:rPr lang="en-US" dirty="0" smtClean="0"/>
            <a:t>Scaler</a:t>
          </a:r>
          <a:endParaRPr lang="en-US" dirty="0"/>
        </a:p>
      </dgm:t>
    </dgm:pt>
    <dgm:pt modelId="{FFA5A0F6-BB00-4276-997D-E77C3DFCC5FB}" type="parTrans" cxnId="{B46138D2-6EDD-4134-A2F1-E8B8287770CD}">
      <dgm:prSet/>
      <dgm:spPr/>
      <dgm:t>
        <a:bodyPr/>
        <a:lstStyle/>
        <a:p>
          <a:endParaRPr lang="en-US"/>
        </a:p>
      </dgm:t>
    </dgm:pt>
    <dgm:pt modelId="{55869C75-ADEA-43F8-AC03-063569D82F72}" type="sibTrans" cxnId="{B46138D2-6EDD-4134-A2F1-E8B8287770CD}">
      <dgm:prSet/>
      <dgm:spPr/>
      <dgm:t>
        <a:bodyPr/>
        <a:lstStyle/>
        <a:p>
          <a:endParaRPr lang="en-US"/>
        </a:p>
      </dgm:t>
    </dgm:pt>
    <dgm:pt modelId="{C15EB9FA-8E55-4B2D-8DDA-226638BD8E33}">
      <dgm:prSet phldrT="[Text]"/>
      <dgm:spPr/>
      <dgm:t>
        <a:bodyPr/>
        <a:lstStyle/>
        <a:p>
          <a:r>
            <a:rPr lang="en-US" dirty="0" err="1" smtClean="0"/>
            <a:t>vmefunctions</a:t>
          </a:r>
          <a:endParaRPr lang="en-US" dirty="0"/>
        </a:p>
      </dgm:t>
    </dgm:pt>
    <dgm:pt modelId="{203FFF5F-85F8-46B7-9FAA-E41B96E30C89}" type="parTrans" cxnId="{D620C214-B193-493B-9A1A-62083E22C1ED}">
      <dgm:prSet/>
      <dgm:spPr/>
      <dgm:t>
        <a:bodyPr/>
        <a:lstStyle/>
        <a:p>
          <a:endParaRPr lang="en-US"/>
        </a:p>
      </dgm:t>
    </dgm:pt>
    <dgm:pt modelId="{B6722823-3A43-4EC4-83C5-108C50D7CA27}" type="sibTrans" cxnId="{D620C214-B193-493B-9A1A-62083E22C1ED}">
      <dgm:prSet/>
      <dgm:spPr/>
      <dgm:t>
        <a:bodyPr/>
        <a:lstStyle/>
        <a:p>
          <a:endParaRPr lang="en-US"/>
        </a:p>
      </dgm:t>
    </dgm:pt>
    <dgm:pt modelId="{5A27ACD2-81F6-4D73-A23F-90C5A54C9D8F}">
      <dgm:prSet phldrT="[Text]"/>
      <dgm:spPr/>
      <dgm:t>
        <a:bodyPr/>
        <a:lstStyle/>
        <a:p>
          <a:r>
            <a:rPr lang="en-US" dirty="0" smtClean="0"/>
            <a:t>VME Library</a:t>
          </a:r>
          <a:endParaRPr lang="en-US" dirty="0"/>
        </a:p>
      </dgm:t>
    </dgm:pt>
    <dgm:pt modelId="{C6310A28-B5C3-46DE-BADC-67360CEA7EC2}" type="parTrans" cxnId="{339CC858-C0C4-497D-BA12-33984A64082B}">
      <dgm:prSet/>
      <dgm:spPr/>
      <dgm:t>
        <a:bodyPr/>
        <a:lstStyle/>
        <a:p>
          <a:endParaRPr lang="en-US"/>
        </a:p>
      </dgm:t>
    </dgm:pt>
    <dgm:pt modelId="{58F7A551-D6B5-4F97-857B-EFCDB9796CE6}" type="sibTrans" cxnId="{339CC858-C0C4-497D-BA12-33984A64082B}">
      <dgm:prSet/>
      <dgm:spPr/>
      <dgm:t>
        <a:bodyPr/>
        <a:lstStyle/>
        <a:p>
          <a:endParaRPr lang="en-US"/>
        </a:p>
      </dgm:t>
    </dgm:pt>
    <dgm:pt modelId="{BFF77D9B-7451-4944-A9C8-CB0B70B52C49}">
      <dgm:prSet phldrT="[Text]"/>
      <dgm:spPr/>
      <dgm:t>
        <a:bodyPr/>
        <a:lstStyle/>
        <a:p>
          <a:r>
            <a:rPr lang="en-US" dirty="0" smtClean="0"/>
            <a:t>Modules</a:t>
          </a:r>
          <a:endParaRPr lang="en-US" dirty="0"/>
        </a:p>
      </dgm:t>
    </dgm:pt>
    <dgm:pt modelId="{8F272037-F924-41C5-81C4-7226BCF33687}" type="parTrans" cxnId="{EE41F95B-09CB-4E4B-8BE5-8EAD80DBF257}">
      <dgm:prSet/>
      <dgm:spPr/>
      <dgm:t>
        <a:bodyPr/>
        <a:lstStyle/>
        <a:p>
          <a:endParaRPr lang="en-US"/>
        </a:p>
      </dgm:t>
    </dgm:pt>
    <dgm:pt modelId="{E111AD03-F2A8-4FE9-A5FE-FDAB7C45848A}" type="sibTrans" cxnId="{EE41F95B-09CB-4E4B-8BE5-8EAD80DBF257}">
      <dgm:prSet/>
      <dgm:spPr/>
      <dgm:t>
        <a:bodyPr/>
        <a:lstStyle/>
        <a:p>
          <a:endParaRPr lang="en-US"/>
        </a:p>
      </dgm:t>
    </dgm:pt>
    <dgm:pt modelId="{A8473135-3866-43BF-9863-3C3E99BA4E71}">
      <dgm:prSet phldrT="[Text]"/>
      <dgm:spPr/>
      <dgm:t>
        <a:bodyPr/>
        <a:lstStyle/>
        <a:p>
          <a:r>
            <a:rPr lang="en-US" dirty="0" smtClean="0"/>
            <a:t>Control/RO</a:t>
          </a:r>
          <a:endParaRPr lang="en-US" dirty="0"/>
        </a:p>
      </dgm:t>
    </dgm:pt>
    <dgm:pt modelId="{B69CBBA8-CA14-4D81-93BA-E362B09D3516}" type="parTrans" cxnId="{E980927A-D617-42AB-B013-0FA6F0A72A7A}">
      <dgm:prSet/>
      <dgm:spPr/>
      <dgm:t>
        <a:bodyPr/>
        <a:lstStyle/>
        <a:p>
          <a:endParaRPr lang="en-US"/>
        </a:p>
      </dgm:t>
    </dgm:pt>
    <dgm:pt modelId="{2B3E1227-17CD-44FB-8992-72E12124EAE6}" type="sibTrans" cxnId="{E980927A-D617-42AB-B013-0FA6F0A72A7A}">
      <dgm:prSet/>
      <dgm:spPr/>
      <dgm:t>
        <a:bodyPr/>
        <a:lstStyle/>
        <a:p>
          <a:endParaRPr lang="en-US"/>
        </a:p>
      </dgm:t>
    </dgm:pt>
    <dgm:pt modelId="{B9F89FCA-C363-481D-8F90-F81984806F41}" type="pres">
      <dgm:prSet presAssocID="{ACE54B60-41A0-4F0B-962E-EC52E156FB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277FF-D65B-4FC8-BB68-679B209B26CE}" type="pres">
      <dgm:prSet presAssocID="{ACE54B60-41A0-4F0B-962E-EC52E156FBBB}" presName="hierFlow" presStyleCnt="0"/>
      <dgm:spPr/>
    </dgm:pt>
    <dgm:pt modelId="{66C59D04-3860-4D19-9952-538D253AB25C}" type="pres">
      <dgm:prSet presAssocID="{ACE54B60-41A0-4F0B-962E-EC52E156FBBB}" presName="firstBuf" presStyleCnt="0"/>
      <dgm:spPr/>
    </dgm:pt>
    <dgm:pt modelId="{DA19E090-DA72-406B-883D-7672A574AC75}" type="pres">
      <dgm:prSet presAssocID="{ACE54B60-41A0-4F0B-962E-EC52E156FB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3997BF-E43E-4D47-846A-2B463A30862F}" type="pres">
      <dgm:prSet presAssocID="{9A0C3FDE-0A91-4AB1-8EAE-3765BB7B1DF1}" presName="Name17" presStyleCnt="0"/>
      <dgm:spPr/>
    </dgm:pt>
    <dgm:pt modelId="{8F74707A-49F7-4B55-8CAE-F30285EDD015}" type="pres">
      <dgm:prSet presAssocID="{9A0C3FDE-0A91-4AB1-8EAE-3765BB7B1DF1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0A4D7-2BB9-43E0-B7B4-C20DBE242EF0}" type="pres">
      <dgm:prSet presAssocID="{9A0C3FDE-0A91-4AB1-8EAE-3765BB7B1DF1}" presName="hierChild2" presStyleCnt="0"/>
      <dgm:spPr/>
    </dgm:pt>
    <dgm:pt modelId="{BE71EC23-0AB2-4344-A6AC-57BF7168B4DE}" type="pres">
      <dgm:prSet presAssocID="{2A616C5E-3471-4C96-BAEA-EB526985680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B2BEDB59-AC2B-45A0-9FEE-D8BB08760E62}" type="pres">
      <dgm:prSet presAssocID="{2A616C5E-3471-4C96-BAEA-EB526985680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D8E0D16-FC7E-4C5A-952B-BBF810203BC9}" type="pres">
      <dgm:prSet presAssocID="{04C58FC0-92DE-4901-9095-4B7B70842445}" presName="Name30" presStyleCnt="0"/>
      <dgm:spPr/>
    </dgm:pt>
    <dgm:pt modelId="{F8186C67-9B9A-4DA7-870A-04E8FF99D0D8}" type="pres">
      <dgm:prSet presAssocID="{04C58FC0-92DE-4901-9095-4B7B70842445}" presName="level2Shape" presStyleLbl="node2" presStyleIdx="0" presStyleCnt="1"/>
      <dgm:spPr/>
      <dgm:t>
        <a:bodyPr/>
        <a:lstStyle/>
        <a:p>
          <a:endParaRPr lang="en-US"/>
        </a:p>
      </dgm:t>
    </dgm:pt>
    <dgm:pt modelId="{F63B72F0-3EFF-45D3-B173-9C1E353D75EA}" type="pres">
      <dgm:prSet presAssocID="{04C58FC0-92DE-4901-9095-4B7B70842445}" presName="hierChild3" presStyleCnt="0"/>
      <dgm:spPr/>
    </dgm:pt>
    <dgm:pt modelId="{C10D2E62-474A-4BA1-B4C9-1A8E2F4B57A4}" type="pres">
      <dgm:prSet presAssocID="{569A4F68-B853-4D32-A47F-DE63F419F2F0}" presName="Name25" presStyleLbl="parChTrans1D3" presStyleIdx="0" presStyleCnt="3"/>
      <dgm:spPr/>
      <dgm:t>
        <a:bodyPr/>
        <a:lstStyle/>
        <a:p>
          <a:endParaRPr lang="en-US"/>
        </a:p>
      </dgm:t>
    </dgm:pt>
    <dgm:pt modelId="{88279D77-A64E-4F6C-9980-B0A32F9E0E11}" type="pres">
      <dgm:prSet presAssocID="{569A4F68-B853-4D32-A47F-DE63F419F2F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F6F4597-F0AA-42CD-9D82-279DA642EB08}" type="pres">
      <dgm:prSet presAssocID="{334E0855-6573-44D4-BE10-B6308FD0C1D6}" presName="Name30" presStyleCnt="0"/>
      <dgm:spPr/>
    </dgm:pt>
    <dgm:pt modelId="{47B1CFCE-963D-499A-9643-E5B6B0DE991E}" type="pres">
      <dgm:prSet presAssocID="{334E0855-6573-44D4-BE10-B6308FD0C1D6}" presName="level2Shape" presStyleLbl="node3" presStyleIdx="0" presStyleCnt="3"/>
      <dgm:spPr/>
      <dgm:t>
        <a:bodyPr/>
        <a:lstStyle/>
        <a:p>
          <a:endParaRPr lang="en-US"/>
        </a:p>
      </dgm:t>
    </dgm:pt>
    <dgm:pt modelId="{FCD2B8F7-8352-421C-8F12-F2B2902CF49D}" type="pres">
      <dgm:prSet presAssocID="{334E0855-6573-44D4-BE10-B6308FD0C1D6}" presName="hierChild3" presStyleCnt="0"/>
      <dgm:spPr/>
    </dgm:pt>
    <dgm:pt modelId="{484FC83C-D8FC-415C-A6A0-A87B461AD050}" type="pres">
      <dgm:prSet presAssocID="{FFA5A0F6-BB00-4276-997D-E77C3DFCC5FB}" presName="Name25" presStyleLbl="parChTrans1D3" presStyleIdx="1" presStyleCnt="3"/>
      <dgm:spPr/>
      <dgm:t>
        <a:bodyPr/>
        <a:lstStyle/>
        <a:p>
          <a:endParaRPr lang="en-US"/>
        </a:p>
      </dgm:t>
    </dgm:pt>
    <dgm:pt modelId="{9724A50B-6EB9-4627-B2FC-F02089CFC097}" type="pres">
      <dgm:prSet presAssocID="{FFA5A0F6-BB00-4276-997D-E77C3DFCC5F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2896FAF-AEB8-4BEA-B38B-C14CD7DCA481}" type="pres">
      <dgm:prSet presAssocID="{F534B00A-33BD-4AEA-AD67-9BEB466BDF6F}" presName="Name30" presStyleCnt="0"/>
      <dgm:spPr/>
    </dgm:pt>
    <dgm:pt modelId="{EA068DCE-630B-49E6-AFEC-F923447663BD}" type="pres">
      <dgm:prSet presAssocID="{F534B00A-33BD-4AEA-AD67-9BEB466BDF6F}" presName="level2Shape" presStyleLbl="node3" presStyleIdx="1" presStyleCnt="3"/>
      <dgm:spPr/>
      <dgm:t>
        <a:bodyPr/>
        <a:lstStyle/>
        <a:p>
          <a:endParaRPr lang="en-US"/>
        </a:p>
      </dgm:t>
    </dgm:pt>
    <dgm:pt modelId="{65F6900C-4BE3-4348-A853-FE94047031A4}" type="pres">
      <dgm:prSet presAssocID="{F534B00A-33BD-4AEA-AD67-9BEB466BDF6F}" presName="hierChild3" presStyleCnt="0"/>
      <dgm:spPr/>
    </dgm:pt>
    <dgm:pt modelId="{19212D78-3453-4AA7-8E34-7E1C910EECC0}" type="pres">
      <dgm:prSet presAssocID="{B69CBBA8-CA14-4D81-93BA-E362B09D3516}" presName="Name25" presStyleLbl="parChTrans1D3" presStyleIdx="2" presStyleCnt="3"/>
      <dgm:spPr/>
      <dgm:t>
        <a:bodyPr/>
        <a:lstStyle/>
        <a:p>
          <a:endParaRPr lang="en-US"/>
        </a:p>
      </dgm:t>
    </dgm:pt>
    <dgm:pt modelId="{EF9E41B6-0C2E-41BB-A242-96FAF8CA33CE}" type="pres">
      <dgm:prSet presAssocID="{B69CBBA8-CA14-4D81-93BA-E362B09D351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6679C00-3B6F-4C45-AFCE-1405568D1D20}" type="pres">
      <dgm:prSet presAssocID="{A8473135-3866-43BF-9863-3C3E99BA4E71}" presName="Name30" presStyleCnt="0"/>
      <dgm:spPr/>
    </dgm:pt>
    <dgm:pt modelId="{A2C7B96F-2A43-49E4-AAC0-422548CFEF25}" type="pres">
      <dgm:prSet presAssocID="{A8473135-3866-43BF-9863-3C3E99BA4E71}" presName="level2Shape" presStyleLbl="node3" presStyleIdx="2" presStyleCnt="3"/>
      <dgm:spPr/>
      <dgm:t>
        <a:bodyPr/>
        <a:lstStyle/>
        <a:p>
          <a:endParaRPr lang="en-US"/>
        </a:p>
      </dgm:t>
    </dgm:pt>
    <dgm:pt modelId="{4CB825C4-E17D-4FA2-B764-4E2E78484B5B}" type="pres">
      <dgm:prSet presAssocID="{A8473135-3866-43BF-9863-3C3E99BA4E71}" presName="hierChild3" presStyleCnt="0"/>
      <dgm:spPr/>
    </dgm:pt>
    <dgm:pt modelId="{C27DBF28-8B9C-4FDB-80B6-48E3622C20CB}" type="pres">
      <dgm:prSet presAssocID="{ACE54B60-41A0-4F0B-962E-EC52E156FBBB}" presName="bgShapesFlow" presStyleCnt="0"/>
      <dgm:spPr/>
    </dgm:pt>
    <dgm:pt modelId="{2410B8EB-3B89-4F0A-8ADB-5EE299CAAAEE}" type="pres">
      <dgm:prSet presAssocID="{C15EB9FA-8E55-4B2D-8DDA-226638BD8E33}" presName="rectComp" presStyleCnt="0"/>
      <dgm:spPr/>
    </dgm:pt>
    <dgm:pt modelId="{B9C03565-09A0-4570-9A60-703E3C2CE3A3}" type="pres">
      <dgm:prSet presAssocID="{C15EB9FA-8E55-4B2D-8DDA-226638BD8E33}" presName="bgRect" presStyleLbl="bgShp" presStyleIdx="0" presStyleCnt="3"/>
      <dgm:spPr/>
      <dgm:t>
        <a:bodyPr/>
        <a:lstStyle/>
        <a:p>
          <a:endParaRPr lang="en-US"/>
        </a:p>
      </dgm:t>
    </dgm:pt>
    <dgm:pt modelId="{323F41B6-713B-4271-AD5D-41F6B681EA36}" type="pres">
      <dgm:prSet presAssocID="{C15EB9FA-8E55-4B2D-8DDA-226638BD8E3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3D69F-11FC-4AE9-9C17-0ABE8B7469EC}" type="pres">
      <dgm:prSet presAssocID="{C15EB9FA-8E55-4B2D-8DDA-226638BD8E33}" presName="spComp" presStyleCnt="0"/>
      <dgm:spPr/>
    </dgm:pt>
    <dgm:pt modelId="{BE56A45B-E9CD-4AE5-A147-36C820CB547A}" type="pres">
      <dgm:prSet presAssocID="{C15EB9FA-8E55-4B2D-8DDA-226638BD8E33}" presName="hSp" presStyleCnt="0"/>
      <dgm:spPr/>
    </dgm:pt>
    <dgm:pt modelId="{E1CA53A6-3AE7-4372-9964-C70BD1D7154F}" type="pres">
      <dgm:prSet presAssocID="{5A27ACD2-81F6-4D73-A23F-90C5A54C9D8F}" presName="rectComp" presStyleCnt="0"/>
      <dgm:spPr/>
    </dgm:pt>
    <dgm:pt modelId="{F11F7761-CE68-4B73-A530-BCDFE776DD8F}" type="pres">
      <dgm:prSet presAssocID="{5A27ACD2-81F6-4D73-A23F-90C5A54C9D8F}" presName="bgRect" presStyleLbl="bgShp" presStyleIdx="1" presStyleCnt="3"/>
      <dgm:spPr/>
      <dgm:t>
        <a:bodyPr/>
        <a:lstStyle/>
        <a:p>
          <a:endParaRPr lang="en-US"/>
        </a:p>
      </dgm:t>
    </dgm:pt>
    <dgm:pt modelId="{7834AF10-0DFD-40A6-BA9B-687F231F91BF}" type="pres">
      <dgm:prSet presAssocID="{5A27ACD2-81F6-4D73-A23F-90C5A54C9D8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D4922-56C9-465A-A3DA-4D887E4A8F8E}" type="pres">
      <dgm:prSet presAssocID="{5A27ACD2-81F6-4D73-A23F-90C5A54C9D8F}" presName="spComp" presStyleCnt="0"/>
      <dgm:spPr/>
    </dgm:pt>
    <dgm:pt modelId="{9DCB46DF-23D6-424D-825B-B4E16E2CDAC1}" type="pres">
      <dgm:prSet presAssocID="{5A27ACD2-81F6-4D73-A23F-90C5A54C9D8F}" presName="hSp" presStyleCnt="0"/>
      <dgm:spPr/>
    </dgm:pt>
    <dgm:pt modelId="{F8BC94B0-7323-464E-B6C6-5B426B8584FD}" type="pres">
      <dgm:prSet presAssocID="{BFF77D9B-7451-4944-A9C8-CB0B70B52C49}" presName="rectComp" presStyleCnt="0"/>
      <dgm:spPr/>
    </dgm:pt>
    <dgm:pt modelId="{5317371B-CBF1-426A-BDEF-58F3BB127914}" type="pres">
      <dgm:prSet presAssocID="{BFF77D9B-7451-4944-A9C8-CB0B70B52C49}" presName="bgRect" presStyleLbl="bgShp" presStyleIdx="2" presStyleCnt="3"/>
      <dgm:spPr/>
      <dgm:t>
        <a:bodyPr/>
        <a:lstStyle/>
        <a:p>
          <a:endParaRPr lang="en-US"/>
        </a:p>
      </dgm:t>
    </dgm:pt>
    <dgm:pt modelId="{AB54F89B-3D58-4819-AE75-23BE2BC61F8F}" type="pres">
      <dgm:prSet presAssocID="{BFF77D9B-7451-4944-A9C8-CB0B70B52C4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DF4F66-DDD3-4753-A08D-2F7CFE4E55D4}" type="presOf" srcId="{2A616C5E-3471-4C96-BAEA-EB5269856803}" destId="{B2BEDB59-AC2B-45A0-9FEE-D8BB08760E62}" srcOrd="1" destOrd="0" presId="urn:microsoft.com/office/officeart/2005/8/layout/hierarchy5"/>
    <dgm:cxn modelId="{3FBC7F6B-3AF1-4C0D-AA45-5F053FF190BC}" type="presOf" srcId="{569A4F68-B853-4D32-A47F-DE63F419F2F0}" destId="{88279D77-A64E-4F6C-9980-B0A32F9E0E11}" srcOrd="1" destOrd="0" presId="urn:microsoft.com/office/officeart/2005/8/layout/hierarchy5"/>
    <dgm:cxn modelId="{B46138D2-6EDD-4134-A2F1-E8B8287770CD}" srcId="{04C58FC0-92DE-4901-9095-4B7B70842445}" destId="{F534B00A-33BD-4AEA-AD67-9BEB466BDF6F}" srcOrd="1" destOrd="0" parTransId="{FFA5A0F6-BB00-4276-997D-E77C3DFCC5FB}" sibTransId="{55869C75-ADEA-43F8-AC03-063569D82F72}"/>
    <dgm:cxn modelId="{339CC858-C0C4-497D-BA12-33984A64082B}" srcId="{ACE54B60-41A0-4F0B-962E-EC52E156FBBB}" destId="{5A27ACD2-81F6-4D73-A23F-90C5A54C9D8F}" srcOrd="2" destOrd="0" parTransId="{C6310A28-B5C3-46DE-BADC-67360CEA7EC2}" sibTransId="{58F7A551-D6B5-4F97-857B-EFCDB9796CE6}"/>
    <dgm:cxn modelId="{58455A1C-373A-479B-AB23-FD05A760B870}" type="presOf" srcId="{FFA5A0F6-BB00-4276-997D-E77C3DFCC5FB}" destId="{9724A50B-6EB9-4627-B2FC-F02089CFC097}" srcOrd="1" destOrd="0" presId="urn:microsoft.com/office/officeart/2005/8/layout/hierarchy5"/>
    <dgm:cxn modelId="{1358EE99-F08B-4091-BF25-8C5CD38526FC}" type="presOf" srcId="{C15EB9FA-8E55-4B2D-8DDA-226638BD8E33}" destId="{323F41B6-713B-4271-AD5D-41F6B681EA36}" srcOrd="1" destOrd="0" presId="urn:microsoft.com/office/officeart/2005/8/layout/hierarchy5"/>
    <dgm:cxn modelId="{D620C214-B193-493B-9A1A-62083E22C1ED}" srcId="{ACE54B60-41A0-4F0B-962E-EC52E156FBBB}" destId="{C15EB9FA-8E55-4B2D-8DDA-226638BD8E33}" srcOrd="1" destOrd="0" parTransId="{203FFF5F-85F8-46B7-9FAA-E41B96E30C89}" sibTransId="{B6722823-3A43-4EC4-83C5-108C50D7CA27}"/>
    <dgm:cxn modelId="{06F14332-3003-41BE-994A-672D9926CBBA}" srcId="{9A0C3FDE-0A91-4AB1-8EAE-3765BB7B1DF1}" destId="{04C58FC0-92DE-4901-9095-4B7B70842445}" srcOrd="0" destOrd="0" parTransId="{2A616C5E-3471-4C96-BAEA-EB5269856803}" sibTransId="{EC26DE87-3D53-44A3-9E86-CD5B4F8C0864}"/>
    <dgm:cxn modelId="{B96418DE-5C34-4EFF-95FB-245925C0F000}" type="presOf" srcId="{B69CBBA8-CA14-4D81-93BA-E362B09D3516}" destId="{19212D78-3453-4AA7-8E34-7E1C910EECC0}" srcOrd="0" destOrd="0" presId="urn:microsoft.com/office/officeart/2005/8/layout/hierarchy5"/>
    <dgm:cxn modelId="{C027804C-E8D3-4116-A69E-9E2FFD9CCEC3}" type="presOf" srcId="{C15EB9FA-8E55-4B2D-8DDA-226638BD8E33}" destId="{B9C03565-09A0-4570-9A60-703E3C2CE3A3}" srcOrd="0" destOrd="0" presId="urn:microsoft.com/office/officeart/2005/8/layout/hierarchy5"/>
    <dgm:cxn modelId="{9FEFC136-6E09-4CAC-9FEF-AC7050FDE63E}" type="presOf" srcId="{5A27ACD2-81F6-4D73-A23F-90C5A54C9D8F}" destId="{F11F7761-CE68-4B73-A530-BCDFE776DD8F}" srcOrd="0" destOrd="0" presId="urn:microsoft.com/office/officeart/2005/8/layout/hierarchy5"/>
    <dgm:cxn modelId="{C76DA326-96C6-4F23-B9AB-97201AA066D8}" srcId="{04C58FC0-92DE-4901-9095-4B7B70842445}" destId="{334E0855-6573-44D4-BE10-B6308FD0C1D6}" srcOrd="0" destOrd="0" parTransId="{569A4F68-B853-4D32-A47F-DE63F419F2F0}" sibTransId="{9718EDEA-6D90-4E15-A8C2-E79C941E7A2F}"/>
    <dgm:cxn modelId="{C2FF90FE-63AD-4345-AE9F-B4F1592589B4}" type="presOf" srcId="{04C58FC0-92DE-4901-9095-4B7B70842445}" destId="{F8186C67-9B9A-4DA7-870A-04E8FF99D0D8}" srcOrd="0" destOrd="0" presId="urn:microsoft.com/office/officeart/2005/8/layout/hierarchy5"/>
    <dgm:cxn modelId="{8D8F1F7A-8F11-44A1-A6ED-CA442B9F5A54}" type="presOf" srcId="{569A4F68-B853-4D32-A47F-DE63F419F2F0}" destId="{C10D2E62-474A-4BA1-B4C9-1A8E2F4B57A4}" srcOrd="0" destOrd="0" presId="urn:microsoft.com/office/officeart/2005/8/layout/hierarchy5"/>
    <dgm:cxn modelId="{B0F4DEFA-D685-4C1C-A183-20907A3FABAE}" type="presOf" srcId="{FFA5A0F6-BB00-4276-997D-E77C3DFCC5FB}" destId="{484FC83C-D8FC-415C-A6A0-A87B461AD050}" srcOrd="0" destOrd="0" presId="urn:microsoft.com/office/officeart/2005/8/layout/hierarchy5"/>
    <dgm:cxn modelId="{19430591-5EFA-4EAA-87F5-DF36CB2DA6BE}" type="presOf" srcId="{5A27ACD2-81F6-4D73-A23F-90C5A54C9D8F}" destId="{7834AF10-0DFD-40A6-BA9B-687F231F91BF}" srcOrd="1" destOrd="0" presId="urn:microsoft.com/office/officeart/2005/8/layout/hierarchy5"/>
    <dgm:cxn modelId="{85F15488-0E51-48FC-B01E-F332F6049288}" type="presOf" srcId="{F534B00A-33BD-4AEA-AD67-9BEB466BDF6F}" destId="{EA068DCE-630B-49E6-AFEC-F923447663BD}" srcOrd="0" destOrd="0" presId="urn:microsoft.com/office/officeart/2005/8/layout/hierarchy5"/>
    <dgm:cxn modelId="{D721726E-336E-4B16-A34D-CDC378F0F7E3}" type="presOf" srcId="{9A0C3FDE-0A91-4AB1-8EAE-3765BB7B1DF1}" destId="{8F74707A-49F7-4B55-8CAE-F30285EDD015}" srcOrd="0" destOrd="0" presId="urn:microsoft.com/office/officeart/2005/8/layout/hierarchy5"/>
    <dgm:cxn modelId="{75A1D899-4F7F-4C0D-B059-7D2D83A0283A}" type="presOf" srcId="{2A616C5E-3471-4C96-BAEA-EB5269856803}" destId="{BE71EC23-0AB2-4344-A6AC-57BF7168B4DE}" srcOrd="0" destOrd="0" presId="urn:microsoft.com/office/officeart/2005/8/layout/hierarchy5"/>
    <dgm:cxn modelId="{38F54B00-6E57-435D-B5D2-95C2872C41BD}" type="presOf" srcId="{A8473135-3866-43BF-9863-3C3E99BA4E71}" destId="{A2C7B96F-2A43-49E4-AAC0-422548CFEF25}" srcOrd="0" destOrd="0" presId="urn:microsoft.com/office/officeart/2005/8/layout/hierarchy5"/>
    <dgm:cxn modelId="{97E4A8B4-D0B5-4847-BD92-4BE957B584A3}" type="presOf" srcId="{334E0855-6573-44D4-BE10-B6308FD0C1D6}" destId="{47B1CFCE-963D-499A-9643-E5B6B0DE991E}" srcOrd="0" destOrd="0" presId="urn:microsoft.com/office/officeart/2005/8/layout/hierarchy5"/>
    <dgm:cxn modelId="{03AF6C39-386B-4784-879D-E1E1466BFEA2}" type="presOf" srcId="{B69CBBA8-CA14-4D81-93BA-E362B09D3516}" destId="{EF9E41B6-0C2E-41BB-A242-96FAF8CA33CE}" srcOrd="1" destOrd="0" presId="urn:microsoft.com/office/officeart/2005/8/layout/hierarchy5"/>
    <dgm:cxn modelId="{A15279B2-86A3-4CB7-B98A-17103A99BEE3}" srcId="{ACE54B60-41A0-4F0B-962E-EC52E156FBBB}" destId="{9A0C3FDE-0A91-4AB1-8EAE-3765BB7B1DF1}" srcOrd="0" destOrd="0" parTransId="{DE5EA169-30D0-4605-80B8-7A994408AA93}" sibTransId="{1CFA16A8-364E-49CB-9FF7-D6757853FA6C}"/>
    <dgm:cxn modelId="{EE41F95B-09CB-4E4B-8BE5-8EAD80DBF257}" srcId="{ACE54B60-41A0-4F0B-962E-EC52E156FBBB}" destId="{BFF77D9B-7451-4944-A9C8-CB0B70B52C49}" srcOrd="3" destOrd="0" parTransId="{8F272037-F924-41C5-81C4-7226BCF33687}" sibTransId="{E111AD03-F2A8-4FE9-A5FE-FDAB7C45848A}"/>
    <dgm:cxn modelId="{E980927A-D617-42AB-B013-0FA6F0A72A7A}" srcId="{04C58FC0-92DE-4901-9095-4B7B70842445}" destId="{A8473135-3866-43BF-9863-3C3E99BA4E71}" srcOrd="2" destOrd="0" parTransId="{B69CBBA8-CA14-4D81-93BA-E362B09D3516}" sibTransId="{2B3E1227-17CD-44FB-8992-72E12124EAE6}"/>
    <dgm:cxn modelId="{BDAAD7B0-1967-4CAA-8FE5-7C3B3601C123}" type="presOf" srcId="{ACE54B60-41A0-4F0B-962E-EC52E156FBBB}" destId="{B9F89FCA-C363-481D-8F90-F81984806F41}" srcOrd="0" destOrd="0" presId="urn:microsoft.com/office/officeart/2005/8/layout/hierarchy5"/>
    <dgm:cxn modelId="{C1D6457F-8448-4627-83C6-15B0DD3942DF}" type="presOf" srcId="{BFF77D9B-7451-4944-A9C8-CB0B70B52C49}" destId="{5317371B-CBF1-426A-BDEF-58F3BB127914}" srcOrd="0" destOrd="0" presId="urn:microsoft.com/office/officeart/2005/8/layout/hierarchy5"/>
    <dgm:cxn modelId="{1E328B4A-F9D7-43D7-8EB1-9AEE1E481F10}" type="presOf" srcId="{BFF77D9B-7451-4944-A9C8-CB0B70B52C49}" destId="{AB54F89B-3D58-4819-AE75-23BE2BC61F8F}" srcOrd="1" destOrd="0" presId="urn:microsoft.com/office/officeart/2005/8/layout/hierarchy5"/>
    <dgm:cxn modelId="{E2B977B3-E1E3-48C6-AA72-9615B54AC3A9}" type="presParOf" srcId="{B9F89FCA-C363-481D-8F90-F81984806F41}" destId="{9DE277FF-D65B-4FC8-BB68-679B209B26CE}" srcOrd="0" destOrd="0" presId="urn:microsoft.com/office/officeart/2005/8/layout/hierarchy5"/>
    <dgm:cxn modelId="{633406D6-EE52-41C0-9EB5-492ED123DFCB}" type="presParOf" srcId="{9DE277FF-D65B-4FC8-BB68-679B209B26CE}" destId="{66C59D04-3860-4D19-9952-538D253AB25C}" srcOrd="0" destOrd="0" presId="urn:microsoft.com/office/officeart/2005/8/layout/hierarchy5"/>
    <dgm:cxn modelId="{3331CBBE-BD99-453F-981A-2D7CEAD5681B}" type="presParOf" srcId="{9DE277FF-D65B-4FC8-BB68-679B209B26CE}" destId="{DA19E090-DA72-406B-883D-7672A574AC75}" srcOrd="1" destOrd="0" presId="urn:microsoft.com/office/officeart/2005/8/layout/hierarchy5"/>
    <dgm:cxn modelId="{C6636DCA-4CC5-4955-A0CA-6C989D1E5478}" type="presParOf" srcId="{DA19E090-DA72-406B-883D-7672A574AC75}" destId="{E23997BF-E43E-4D47-846A-2B463A30862F}" srcOrd="0" destOrd="0" presId="urn:microsoft.com/office/officeart/2005/8/layout/hierarchy5"/>
    <dgm:cxn modelId="{FAA7DD3F-2371-451D-B12E-9439DF70E4CD}" type="presParOf" srcId="{E23997BF-E43E-4D47-846A-2B463A30862F}" destId="{8F74707A-49F7-4B55-8CAE-F30285EDD015}" srcOrd="0" destOrd="0" presId="urn:microsoft.com/office/officeart/2005/8/layout/hierarchy5"/>
    <dgm:cxn modelId="{ABCC1B38-F7DE-4971-B668-9B6A61D2B5CE}" type="presParOf" srcId="{E23997BF-E43E-4D47-846A-2B463A30862F}" destId="{BF60A4D7-2BB9-43E0-B7B4-C20DBE242EF0}" srcOrd="1" destOrd="0" presId="urn:microsoft.com/office/officeart/2005/8/layout/hierarchy5"/>
    <dgm:cxn modelId="{9DDCC305-0C92-4C72-9B13-11026C776F56}" type="presParOf" srcId="{BF60A4D7-2BB9-43E0-B7B4-C20DBE242EF0}" destId="{BE71EC23-0AB2-4344-A6AC-57BF7168B4DE}" srcOrd="0" destOrd="0" presId="urn:microsoft.com/office/officeart/2005/8/layout/hierarchy5"/>
    <dgm:cxn modelId="{283CA62F-16EA-434F-A9C5-1CBD896387C2}" type="presParOf" srcId="{BE71EC23-0AB2-4344-A6AC-57BF7168B4DE}" destId="{B2BEDB59-AC2B-45A0-9FEE-D8BB08760E62}" srcOrd="0" destOrd="0" presId="urn:microsoft.com/office/officeart/2005/8/layout/hierarchy5"/>
    <dgm:cxn modelId="{B4C42954-AA1D-4777-9B63-187CE13F482D}" type="presParOf" srcId="{BF60A4D7-2BB9-43E0-B7B4-C20DBE242EF0}" destId="{2D8E0D16-FC7E-4C5A-952B-BBF810203BC9}" srcOrd="1" destOrd="0" presId="urn:microsoft.com/office/officeart/2005/8/layout/hierarchy5"/>
    <dgm:cxn modelId="{E85A921F-79B3-4F1D-ACD3-3E1291D294DD}" type="presParOf" srcId="{2D8E0D16-FC7E-4C5A-952B-BBF810203BC9}" destId="{F8186C67-9B9A-4DA7-870A-04E8FF99D0D8}" srcOrd="0" destOrd="0" presId="urn:microsoft.com/office/officeart/2005/8/layout/hierarchy5"/>
    <dgm:cxn modelId="{676CF93F-69E6-49C6-9EDF-030154BD212C}" type="presParOf" srcId="{2D8E0D16-FC7E-4C5A-952B-BBF810203BC9}" destId="{F63B72F0-3EFF-45D3-B173-9C1E353D75EA}" srcOrd="1" destOrd="0" presId="urn:microsoft.com/office/officeart/2005/8/layout/hierarchy5"/>
    <dgm:cxn modelId="{52B58B74-13D9-4B3B-8C39-BB3D1CD782E4}" type="presParOf" srcId="{F63B72F0-3EFF-45D3-B173-9C1E353D75EA}" destId="{C10D2E62-474A-4BA1-B4C9-1A8E2F4B57A4}" srcOrd="0" destOrd="0" presId="urn:microsoft.com/office/officeart/2005/8/layout/hierarchy5"/>
    <dgm:cxn modelId="{F51568B9-D79A-4FB1-BAB8-75AECEA62360}" type="presParOf" srcId="{C10D2E62-474A-4BA1-B4C9-1A8E2F4B57A4}" destId="{88279D77-A64E-4F6C-9980-B0A32F9E0E11}" srcOrd="0" destOrd="0" presId="urn:microsoft.com/office/officeart/2005/8/layout/hierarchy5"/>
    <dgm:cxn modelId="{BC197315-7222-4ACD-B25D-AA20E738F26B}" type="presParOf" srcId="{F63B72F0-3EFF-45D3-B173-9C1E353D75EA}" destId="{BF6F4597-F0AA-42CD-9D82-279DA642EB08}" srcOrd="1" destOrd="0" presId="urn:microsoft.com/office/officeart/2005/8/layout/hierarchy5"/>
    <dgm:cxn modelId="{087317CE-CB69-4F75-8016-187302561E60}" type="presParOf" srcId="{BF6F4597-F0AA-42CD-9D82-279DA642EB08}" destId="{47B1CFCE-963D-499A-9643-E5B6B0DE991E}" srcOrd="0" destOrd="0" presId="urn:microsoft.com/office/officeart/2005/8/layout/hierarchy5"/>
    <dgm:cxn modelId="{BC4C8C62-7946-40DD-9146-43396A9E47B3}" type="presParOf" srcId="{BF6F4597-F0AA-42CD-9D82-279DA642EB08}" destId="{FCD2B8F7-8352-421C-8F12-F2B2902CF49D}" srcOrd="1" destOrd="0" presId="urn:microsoft.com/office/officeart/2005/8/layout/hierarchy5"/>
    <dgm:cxn modelId="{A3B1762A-A7F3-4DDC-BD7B-22C0DB3E9A0B}" type="presParOf" srcId="{F63B72F0-3EFF-45D3-B173-9C1E353D75EA}" destId="{484FC83C-D8FC-415C-A6A0-A87B461AD050}" srcOrd="2" destOrd="0" presId="urn:microsoft.com/office/officeart/2005/8/layout/hierarchy5"/>
    <dgm:cxn modelId="{5C4E0231-F609-4EE3-8F64-F5DA40390406}" type="presParOf" srcId="{484FC83C-D8FC-415C-A6A0-A87B461AD050}" destId="{9724A50B-6EB9-4627-B2FC-F02089CFC097}" srcOrd="0" destOrd="0" presId="urn:microsoft.com/office/officeart/2005/8/layout/hierarchy5"/>
    <dgm:cxn modelId="{D543A3E8-8AB2-475D-88B6-4C06992DD3F2}" type="presParOf" srcId="{F63B72F0-3EFF-45D3-B173-9C1E353D75EA}" destId="{F2896FAF-AEB8-4BEA-B38B-C14CD7DCA481}" srcOrd="3" destOrd="0" presId="urn:microsoft.com/office/officeart/2005/8/layout/hierarchy5"/>
    <dgm:cxn modelId="{8CF22B65-132B-4BBC-BD41-9FDB82A04306}" type="presParOf" srcId="{F2896FAF-AEB8-4BEA-B38B-C14CD7DCA481}" destId="{EA068DCE-630B-49E6-AFEC-F923447663BD}" srcOrd="0" destOrd="0" presId="urn:microsoft.com/office/officeart/2005/8/layout/hierarchy5"/>
    <dgm:cxn modelId="{604FAAA9-AAE6-4183-8649-9C2E9446AEA3}" type="presParOf" srcId="{F2896FAF-AEB8-4BEA-B38B-C14CD7DCA481}" destId="{65F6900C-4BE3-4348-A853-FE94047031A4}" srcOrd="1" destOrd="0" presId="urn:microsoft.com/office/officeart/2005/8/layout/hierarchy5"/>
    <dgm:cxn modelId="{D13ED02F-3CEF-4EE3-A481-1BF9235BB473}" type="presParOf" srcId="{F63B72F0-3EFF-45D3-B173-9C1E353D75EA}" destId="{19212D78-3453-4AA7-8E34-7E1C910EECC0}" srcOrd="4" destOrd="0" presId="urn:microsoft.com/office/officeart/2005/8/layout/hierarchy5"/>
    <dgm:cxn modelId="{8547AA35-A7F9-45BD-93E6-33C71DC11B30}" type="presParOf" srcId="{19212D78-3453-4AA7-8E34-7E1C910EECC0}" destId="{EF9E41B6-0C2E-41BB-A242-96FAF8CA33CE}" srcOrd="0" destOrd="0" presId="urn:microsoft.com/office/officeart/2005/8/layout/hierarchy5"/>
    <dgm:cxn modelId="{C52CB4B3-CB71-447C-AD97-EEAB61A72907}" type="presParOf" srcId="{F63B72F0-3EFF-45D3-B173-9C1E353D75EA}" destId="{16679C00-3B6F-4C45-AFCE-1405568D1D20}" srcOrd="5" destOrd="0" presId="urn:microsoft.com/office/officeart/2005/8/layout/hierarchy5"/>
    <dgm:cxn modelId="{78DB5715-65F6-49C5-9F97-B8E007621514}" type="presParOf" srcId="{16679C00-3B6F-4C45-AFCE-1405568D1D20}" destId="{A2C7B96F-2A43-49E4-AAC0-422548CFEF25}" srcOrd="0" destOrd="0" presId="urn:microsoft.com/office/officeart/2005/8/layout/hierarchy5"/>
    <dgm:cxn modelId="{2D9C5608-F61F-4AC7-BAEA-6CBCE7AAA60A}" type="presParOf" srcId="{16679C00-3B6F-4C45-AFCE-1405568D1D20}" destId="{4CB825C4-E17D-4FA2-B764-4E2E78484B5B}" srcOrd="1" destOrd="0" presId="urn:microsoft.com/office/officeart/2005/8/layout/hierarchy5"/>
    <dgm:cxn modelId="{3EEF01AF-159B-45EE-90F2-86F74052D4DD}" type="presParOf" srcId="{B9F89FCA-C363-481D-8F90-F81984806F41}" destId="{C27DBF28-8B9C-4FDB-80B6-48E3622C20CB}" srcOrd="1" destOrd="0" presId="urn:microsoft.com/office/officeart/2005/8/layout/hierarchy5"/>
    <dgm:cxn modelId="{F9E6C8D8-3FA9-4DD1-9E6E-959FB154E505}" type="presParOf" srcId="{C27DBF28-8B9C-4FDB-80B6-48E3622C20CB}" destId="{2410B8EB-3B89-4F0A-8ADB-5EE299CAAAEE}" srcOrd="0" destOrd="0" presId="urn:microsoft.com/office/officeart/2005/8/layout/hierarchy5"/>
    <dgm:cxn modelId="{1D20F9F9-F867-4624-91B8-DF865503E6CF}" type="presParOf" srcId="{2410B8EB-3B89-4F0A-8ADB-5EE299CAAAEE}" destId="{B9C03565-09A0-4570-9A60-703E3C2CE3A3}" srcOrd="0" destOrd="0" presId="urn:microsoft.com/office/officeart/2005/8/layout/hierarchy5"/>
    <dgm:cxn modelId="{2CB89862-B4FB-451E-9E81-DAC042F46CA9}" type="presParOf" srcId="{2410B8EB-3B89-4F0A-8ADB-5EE299CAAAEE}" destId="{323F41B6-713B-4271-AD5D-41F6B681EA36}" srcOrd="1" destOrd="0" presId="urn:microsoft.com/office/officeart/2005/8/layout/hierarchy5"/>
    <dgm:cxn modelId="{CAFBC2CD-5C4A-458F-8D64-A0B2BAFC5473}" type="presParOf" srcId="{C27DBF28-8B9C-4FDB-80B6-48E3622C20CB}" destId="{1093D69F-11FC-4AE9-9C17-0ABE8B7469EC}" srcOrd="1" destOrd="0" presId="urn:microsoft.com/office/officeart/2005/8/layout/hierarchy5"/>
    <dgm:cxn modelId="{7F511A39-A9E1-4558-93F1-BA83CA9C184B}" type="presParOf" srcId="{1093D69F-11FC-4AE9-9C17-0ABE8B7469EC}" destId="{BE56A45B-E9CD-4AE5-A147-36C820CB547A}" srcOrd="0" destOrd="0" presId="urn:microsoft.com/office/officeart/2005/8/layout/hierarchy5"/>
    <dgm:cxn modelId="{8D48AD0A-F6B5-4F61-8C7B-DC81F018E95B}" type="presParOf" srcId="{C27DBF28-8B9C-4FDB-80B6-48E3622C20CB}" destId="{E1CA53A6-3AE7-4372-9964-C70BD1D7154F}" srcOrd="2" destOrd="0" presId="urn:microsoft.com/office/officeart/2005/8/layout/hierarchy5"/>
    <dgm:cxn modelId="{A6483755-6B71-49A0-884B-502CB4B12E3B}" type="presParOf" srcId="{E1CA53A6-3AE7-4372-9964-C70BD1D7154F}" destId="{F11F7761-CE68-4B73-A530-BCDFE776DD8F}" srcOrd="0" destOrd="0" presId="urn:microsoft.com/office/officeart/2005/8/layout/hierarchy5"/>
    <dgm:cxn modelId="{1E9E9E9C-243D-4C76-BF59-30DBBB35209E}" type="presParOf" srcId="{E1CA53A6-3AE7-4372-9964-C70BD1D7154F}" destId="{7834AF10-0DFD-40A6-BA9B-687F231F91BF}" srcOrd="1" destOrd="0" presId="urn:microsoft.com/office/officeart/2005/8/layout/hierarchy5"/>
    <dgm:cxn modelId="{997663C7-3F63-4EE3-A516-654D9C5ABE96}" type="presParOf" srcId="{C27DBF28-8B9C-4FDB-80B6-48E3622C20CB}" destId="{635D4922-56C9-465A-A3DA-4D887E4A8F8E}" srcOrd="3" destOrd="0" presId="urn:microsoft.com/office/officeart/2005/8/layout/hierarchy5"/>
    <dgm:cxn modelId="{0860613F-8006-4F1A-A1C7-4C4C00E86797}" type="presParOf" srcId="{635D4922-56C9-465A-A3DA-4D887E4A8F8E}" destId="{9DCB46DF-23D6-424D-825B-B4E16E2CDAC1}" srcOrd="0" destOrd="0" presId="urn:microsoft.com/office/officeart/2005/8/layout/hierarchy5"/>
    <dgm:cxn modelId="{DACC994D-C733-4767-BA7C-178B5EE1EFB5}" type="presParOf" srcId="{C27DBF28-8B9C-4FDB-80B6-48E3622C20CB}" destId="{F8BC94B0-7323-464E-B6C6-5B426B8584FD}" srcOrd="4" destOrd="0" presId="urn:microsoft.com/office/officeart/2005/8/layout/hierarchy5"/>
    <dgm:cxn modelId="{4BF698F5-B4F7-463B-A434-7942D8C46983}" type="presParOf" srcId="{F8BC94B0-7323-464E-B6C6-5B426B8584FD}" destId="{5317371B-CBF1-426A-BDEF-58F3BB127914}" srcOrd="0" destOrd="0" presId="urn:microsoft.com/office/officeart/2005/8/layout/hierarchy5"/>
    <dgm:cxn modelId="{3EE538D3-5272-477F-B92B-625667727E30}" type="presParOf" srcId="{F8BC94B0-7323-464E-B6C6-5B426B8584FD}" destId="{AB54F89B-3D58-4819-AE75-23BE2BC61F8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CE54B60-41A0-4F0B-962E-EC52E156FBBB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0C3FDE-0A91-4AB1-8EAE-3765BB7B1DF1}">
      <dgm:prSet phldrT="[Text]"/>
      <dgm:spPr/>
      <dgm:t>
        <a:bodyPr/>
        <a:lstStyle/>
        <a:p>
          <a:r>
            <a:rPr lang="en-US" dirty="0" smtClean="0"/>
            <a:t>If(Square)</a:t>
          </a:r>
        </a:p>
        <a:p>
          <a:r>
            <a:rPr lang="en-US" dirty="0" smtClean="0"/>
            <a:t>a=b</a:t>
          </a:r>
        </a:p>
        <a:p>
          <a:r>
            <a:rPr lang="en-US" dirty="0" smtClean="0"/>
            <a:t>If(Triangle)</a:t>
          </a:r>
        </a:p>
        <a:p>
          <a:r>
            <a:rPr lang="en-US" dirty="0" smtClean="0"/>
            <a:t>b=b/2</a:t>
          </a:r>
        </a:p>
        <a:p>
          <a:endParaRPr lang="en-US" dirty="0" smtClean="0"/>
        </a:p>
        <a:p>
          <a:endParaRPr lang="en-US" dirty="0"/>
        </a:p>
      </dgm:t>
    </dgm:pt>
    <dgm:pt modelId="{DE5EA169-30D0-4605-80B8-7A994408AA93}" type="parTrans" cxnId="{A15279B2-86A3-4CB7-B98A-17103A99BEE3}">
      <dgm:prSet/>
      <dgm:spPr/>
      <dgm:t>
        <a:bodyPr/>
        <a:lstStyle/>
        <a:p>
          <a:endParaRPr lang="en-US"/>
        </a:p>
      </dgm:t>
    </dgm:pt>
    <dgm:pt modelId="{1CFA16A8-364E-49CB-9FF7-D6757853FA6C}" type="sibTrans" cxnId="{A15279B2-86A3-4CB7-B98A-17103A99BEE3}">
      <dgm:prSet/>
      <dgm:spPr/>
      <dgm:t>
        <a:bodyPr/>
        <a:lstStyle/>
        <a:p>
          <a:endParaRPr lang="en-US"/>
        </a:p>
      </dgm:t>
    </dgm:pt>
    <dgm:pt modelId="{04C58FC0-92DE-4901-9095-4B7B70842445}">
      <dgm:prSet phldrT="[Text]"/>
      <dgm:spPr/>
      <dgm:t>
        <a:bodyPr/>
        <a:lstStyle/>
        <a:p>
          <a:r>
            <a:rPr lang="en-US" dirty="0" smtClean="0"/>
            <a:t>Area = (a*b)</a:t>
          </a:r>
          <a:endParaRPr lang="en-US" dirty="0"/>
        </a:p>
      </dgm:t>
    </dgm:pt>
    <dgm:pt modelId="{2A616C5E-3471-4C96-BAEA-EB5269856803}" type="parTrans" cxnId="{06F14332-3003-41BE-994A-672D9926CBBA}">
      <dgm:prSet/>
      <dgm:spPr/>
      <dgm:t>
        <a:bodyPr/>
        <a:lstStyle/>
        <a:p>
          <a:endParaRPr lang="en-US"/>
        </a:p>
      </dgm:t>
    </dgm:pt>
    <dgm:pt modelId="{EC26DE87-3D53-44A3-9E86-CD5B4F8C0864}" type="sibTrans" cxnId="{06F14332-3003-41BE-994A-672D9926CBBA}">
      <dgm:prSet/>
      <dgm:spPr/>
      <dgm:t>
        <a:bodyPr/>
        <a:lstStyle/>
        <a:p>
          <a:endParaRPr lang="en-US"/>
        </a:p>
      </dgm:t>
    </dgm:pt>
    <dgm:pt modelId="{334E0855-6573-44D4-BE10-B6308FD0C1D6}">
      <dgm:prSet phldrT="[Text]"/>
      <dgm:spPr/>
      <dgm:t>
        <a:bodyPr/>
        <a:lstStyle/>
        <a:p>
          <a:r>
            <a:rPr lang="en-US" dirty="0" smtClean="0"/>
            <a:t>Square</a:t>
          </a:r>
          <a:endParaRPr lang="en-US" dirty="0"/>
        </a:p>
      </dgm:t>
    </dgm:pt>
    <dgm:pt modelId="{569A4F68-B853-4D32-A47F-DE63F419F2F0}" type="parTrans" cxnId="{C76DA326-96C6-4F23-B9AB-97201AA066D8}">
      <dgm:prSet/>
      <dgm:spPr/>
      <dgm:t>
        <a:bodyPr/>
        <a:lstStyle/>
        <a:p>
          <a:endParaRPr lang="en-US"/>
        </a:p>
      </dgm:t>
    </dgm:pt>
    <dgm:pt modelId="{9718EDEA-6D90-4E15-A8C2-E79C941E7A2F}" type="sibTrans" cxnId="{C76DA326-96C6-4F23-B9AB-97201AA066D8}">
      <dgm:prSet/>
      <dgm:spPr/>
      <dgm:t>
        <a:bodyPr/>
        <a:lstStyle/>
        <a:p>
          <a:endParaRPr lang="en-US"/>
        </a:p>
      </dgm:t>
    </dgm:pt>
    <dgm:pt modelId="{F534B00A-33BD-4AEA-AD67-9BEB466BDF6F}">
      <dgm:prSet phldrT="[Text]"/>
      <dgm:spPr/>
      <dgm:t>
        <a:bodyPr/>
        <a:lstStyle/>
        <a:p>
          <a:r>
            <a:rPr lang="en-US" dirty="0" smtClean="0"/>
            <a:t>Rectangle</a:t>
          </a:r>
          <a:endParaRPr lang="en-US" dirty="0"/>
        </a:p>
      </dgm:t>
    </dgm:pt>
    <dgm:pt modelId="{FFA5A0F6-BB00-4276-997D-E77C3DFCC5FB}" type="parTrans" cxnId="{B46138D2-6EDD-4134-A2F1-E8B8287770CD}">
      <dgm:prSet/>
      <dgm:spPr/>
      <dgm:t>
        <a:bodyPr/>
        <a:lstStyle/>
        <a:p>
          <a:endParaRPr lang="en-US"/>
        </a:p>
      </dgm:t>
    </dgm:pt>
    <dgm:pt modelId="{55869C75-ADEA-43F8-AC03-063569D82F72}" type="sibTrans" cxnId="{B46138D2-6EDD-4134-A2F1-E8B8287770CD}">
      <dgm:prSet/>
      <dgm:spPr/>
      <dgm:t>
        <a:bodyPr/>
        <a:lstStyle/>
        <a:p>
          <a:endParaRPr lang="en-US"/>
        </a:p>
      </dgm:t>
    </dgm:pt>
    <dgm:pt modelId="{C15EB9FA-8E55-4B2D-8DDA-226638BD8E33}">
      <dgm:prSet phldrT="[Text]"/>
      <dgm:spPr/>
      <dgm:t>
        <a:bodyPr/>
        <a:lstStyle/>
        <a:p>
          <a:r>
            <a:rPr lang="en-US" dirty="0" smtClean="0"/>
            <a:t>Customized Class</a:t>
          </a:r>
          <a:endParaRPr lang="en-US" dirty="0"/>
        </a:p>
      </dgm:t>
    </dgm:pt>
    <dgm:pt modelId="{203FFF5F-85F8-46B7-9FAA-E41B96E30C89}" type="parTrans" cxnId="{D620C214-B193-493B-9A1A-62083E22C1ED}">
      <dgm:prSet/>
      <dgm:spPr/>
      <dgm:t>
        <a:bodyPr/>
        <a:lstStyle/>
        <a:p>
          <a:endParaRPr lang="en-US"/>
        </a:p>
      </dgm:t>
    </dgm:pt>
    <dgm:pt modelId="{B6722823-3A43-4EC4-83C5-108C50D7CA27}" type="sibTrans" cxnId="{D620C214-B193-493B-9A1A-62083E22C1ED}">
      <dgm:prSet/>
      <dgm:spPr/>
      <dgm:t>
        <a:bodyPr/>
        <a:lstStyle/>
        <a:p>
          <a:endParaRPr lang="en-US"/>
        </a:p>
      </dgm:t>
    </dgm:pt>
    <dgm:pt modelId="{5A27ACD2-81F6-4D73-A23F-90C5A54C9D8F}">
      <dgm:prSet phldrT="[Text]"/>
      <dgm:spPr/>
      <dgm:t>
        <a:bodyPr/>
        <a:lstStyle/>
        <a:p>
          <a:r>
            <a:rPr lang="en-US" dirty="0" smtClean="0"/>
            <a:t>Common Method (Library)</a:t>
          </a:r>
          <a:endParaRPr lang="en-US" dirty="0"/>
        </a:p>
      </dgm:t>
    </dgm:pt>
    <dgm:pt modelId="{C6310A28-B5C3-46DE-BADC-67360CEA7EC2}" type="parTrans" cxnId="{339CC858-C0C4-497D-BA12-33984A64082B}">
      <dgm:prSet/>
      <dgm:spPr/>
      <dgm:t>
        <a:bodyPr/>
        <a:lstStyle/>
        <a:p>
          <a:endParaRPr lang="en-US"/>
        </a:p>
      </dgm:t>
    </dgm:pt>
    <dgm:pt modelId="{58F7A551-D6B5-4F97-857B-EFCDB9796CE6}" type="sibTrans" cxnId="{339CC858-C0C4-497D-BA12-33984A64082B}">
      <dgm:prSet/>
      <dgm:spPr/>
      <dgm:t>
        <a:bodyPr/>
        <a:lstStyle/>
        <a:p>
          <a:endParaRPr lang="en-US"/>
        </a:p>
      </dgm:t>
    </dgm:pt>
    <dgm:pt modelId="{BFF77D9B-7451-4944-A9C8-CB0B70B52C49}">
      <dgm:prSet phldrT="[Text]"/>
      <dgm:spPr/>
      <dgm:t>
        <a:bodyPr/>
        <a:lstStyle/>
        <a:p>
          <a:r>
            <a:rPr lang="en-US" dirty="0" smtClean="0"/>
            <a:t>Shapes</a:t>
          </a:r>
          <a:endParaRPr lang="en-US" dirty="0"/>
        </a:p>
      </dgm:t>
    </dgm:pt>
    <dgm:pt modelId="{8F272037-F924-41C5-81C4-7226BCF33687}" type="parTrans" cxnId="{EE41F95B-09CB-4E4B-8BE5-8EAD80DBF257}">
      <dgm:prSet/>
      <dgm:spPr/>
      <dgm:t>
        <a:bodyPr/>
        <a:lstStyle/>
        <a:p>
          <a:endParaRPr lang="en-US"/>
        </a:p>
      </dgm:t>
    </dgm:pt>
    <dgm:pt modelId="{E111AD03-F2A8-4FE9-A5FE-FDAB7C45848A}" type="sibTrans" cxnId="{EE41F95B-09CB-4E4B-8BE5-8EAD80DBF257}">
      <dgm:prSet/>
      <dgm:spPr/>
      <dgm:t>
        <a:bodyPr/>
        <a:lstStyle/>
        <a:p>
          <a:endParaRPr lang="en-US"/>
        </a:p>
      </dgm:t>
    </dgm:pt>
    <dgm:pt modelId="{A8473135-3866-43BF-9863-3C3E99BA4E71}">
      <dgm:prSet phldrT="[Text]"/>
      <dgm:spPr/>
      <dgm:t>
        <a:bodyPr/>
        <a:lstStyle/>
        <a:p>
          <a:r>
            <a:rPr lang="en-US" dirty="0" smtClean="0"/>
            <a:t>Triangle</a:t>
          </a:r>
          <a:endParaRPr lang="en-US" dirty="0"/>
        </a:p>
      </dgm:t>
    </dgm:pt>
    <dgm:pt modelId="{B69CBBA8-CA14-4D81-93BA-E362B09D3516}" type="parTrans" cxnId="{E980927A-D617-42AB-B013-0FA6F0A72A7A}">
      <dgm:prSet/>
      <dgm:spPr/>
      <dgm:t>
        <a:bodyPr/>
        <a:lstStyle/>
        <a:p>
          <a:endParaRPr lang="en-US"/>
        </a:p>
      </dgm:t>
    </dgm:pt>
    <dgm:pt modelId="{2B3E1227-17CD-44FB-8992-72E12124EAE6}" type="sibTrans" cxnId="{E980927A-D617-42AB-B013-0FA6F0A72A7A}">
      <dgm:prSet/>
      <dgm:spPr/>
      <dgm:t>
        <a:bodyPr/>
        <a:lstStyle/>
        <a:p>
          <a:endParaRPr lang="en-US"/>
        </a:p>
      </dgm:t>
    </dgm:pt>
    <dgm:pt modelId="{B9F89FCA-C363-481D-8F90-F81984806F41}" type="pres">
      <dgm:prSet presAssocID="{ACE54B60-41A0-4F0B-962E-EC52E156FBB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E277FF-D65B-4FC8-BB68-679B209B26CE}" type="pres">
      <dgm:prSet presAssocID="{ACE54B60-41A0-4F0B-962E-EC52E156FBBB}" presName="hierFlow" presStyleCnt="0"/>
      <dgm:spPr/>
    </dgm:pt>
    <dgm:pt modelId="{66C59D04-3860-4D19-9952-538D253AB25C}" type="pres">
      <dgm:prSet presAssocID="{ACE54B60-41A0-4F0B-962E-EC52E156FBBB}" presName="firstBuf" presStyleCnt="0"/>
      <dgm:spPr/>
    </dgm:pt>
    <dgm:pt modelId="{DA19E090-DA72-406B-883D-7672A574AC75}" type="pres">
      <dgm:prSet presAssocID="{ACE54B60-41A0-4F0B-962E-EC52E156FBB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E23997BF-E43E-4D47-846A-2B463A30862F}" type="pres">
      <dgm:prSet presAssocID="{9A0C3FDE-0A91-4AB1-8EAE-3765BB7B1DF1}" presName="Name17" presStyleCnt="0"/>
      <dgm:spPr/>
    </dgm:pt>
    <dgm:pt modelId="{8F74707A-49F7-4B55-8CAE-F30285EDD015}" type="pres">
      <dgm:prSet presAssocID="{9A0C3FDE-0A91-4AB1-8EAE-3765BB7B1DF1}" presName="level1Shape" presStyleLbl="node0" presStyleIdx="0" presStyleCnt="1" custScaleY="277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60A4D7-2BB9-43E0-B7B4-C20DBE242EF0}" type="pres">
      <dgm:prSet presAssocID="{9A0C3FDE-0A91-4AB1-8EAE-3765BB7B1DF1}" presName="hierChild2" presStyleCnt="0"/>
      <dgm:spPr/>
    </dgm:pt>
    <dgm:pt modelId="{BE71EC23-0AB2-4344-A6AC-57BF7168B4DE}" type="pres">
      <dgm:prSet presAssocID="{2A616C5E-3471-4C96-BAEA-EB5269856803}" presName="Name25" presStyleLbl="parChTrans1D2" presStyleIdx="0" presStyleCnt="1"/>
      <dgm:spPr/>
      <dgm:t>
        <a:bodyPr/>
        <a:lstStyle/>
        <a:p>
          <a:endParaRPr lang="en-US"/>
        </a:p>
      </dgm:t>
    </dgm:pt>
    <dgm:pt modelId="{B2BEDB59-AC2B-45A0-9FEE-D8BB08760E62}" type="pres">
      <dgm:prSet presAssocID="{2A616C5E-3471-4C96-BAEA-EB526985680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2D8E0D16-FC7E-4C5A-952B-BBF810203BC9}" type="pres">
      <dgm:prSet presAssocID="{04C58FC0-92DE-4901-9095-4B7B70842445}" presName="Name30" presStyleCnt="0"/>
      <dgm:spPr/>
    </dgm:pt>
    <dgm:pt modelId="{F8186C67-9B9A-4DA7-870A-04E8FF99D0D8}" type="pres">
      <dgm:prSet presAssocID="{04C58FC0-92DE-4901-9095-4B7B70842445}" presName="level2Shape" presStyleLbl="node2" presStyleIdx="0" presStyleCnt="1"/>
      <dgm:spPr/>
      <dgm:t>
        <a:bodyPr/>
        <a:lstStyle/>
        <a:p>
          <a:endParaRPr lang="en-US"/>
        </a:p>
      </dgm:t>
    </dgm:pt>
    <dgm:pt modelId="{F63B72F0-3EFF-45D3-B173-9C1E353D75EA}" type="pres">
      <dgm:prSet presAssocID="{04C58FC0-92DE-4901-9095-4B7B70842445}" presName="hierChild3" presStyleCnt="0"/>
      <dgm:spPr/>
    </dgm:pt>
    <dgm:pt modelId="{C10D2E62-474A-4BA1-B4C9-1A8E2F4B57A4}" type="pres">
      <dgm:prSet presAssocID="{569A4F68-B853-4D32-A47F-DE63F419F2F0}" presName="Name25" presStyleLbl="parChTrans1D3" presStyleIdx="0" presStyleCnt="3"/>
      <dgm:spPr/>
      <dgm:t>
        <a:bodyPr/>
        <a:lstStyle/>
        <a:p>
          <a:endParaRPr lang="en-US"/>
        </a:p>
      </dgm:t>
    </dgm:pt>
    <dgm:pt modelId="{88279D77-A64E-4F6C-9980-B0A32F9E0E11}" type="pres">
      <dgm:prSet presAssocID="{569A4F68-B853-4D32-A47F-DE63F419F2F0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F6F4597-F0AA-42CD-9D82-279DA642EB08}" type="pres">
      <dgm:prSet presAssocID="{334E0855-6573-44D4-BE10-B6308FD0C1D6}" presName="Name30" presStyleCnt="0"/>
      <dgm:spPr/>
    </dgm:pt>
    <dgm:pt modelId="{47B1CFCE-963D-499A-9643-E5B6B0DE991E}" type="pres">
      <dgm:prSet presAssocID="{334E0855-6573-44D4-BE10-B6308FD0C1D6}" presName="level2Shape" presStyleLbl="node3" presStyleIdx="0" presStyleCnt="3"/>
      <dgm:spPr/>
      <dgm:t>
        <a:bodyPr/>
        <a:lstStyle/>
        <a:p>
          <a:endParaRPr lang="en-US"/>
        </a:p>
      </dgm:t>
    </dgm:pt>
    <dgm:pt modelId="{FCD2B8F7-8352-421C-8F12-F2B2902CF49D}" type="pres">
      <dgm:prSet presAssocID="{334E0855-6573-44D4-BE10-B6308FD0C1D6}" presName="hierChild3" presStyleCnt="0"/>
      <dgm:spPr/>
    </dgm:pt>
    <dgm:pt modelId="{484FC83C-D8FC-415C-A6A0-A87B461AD050}" type="pres">
      <dgm:prSet presAssocID="{FFA5A0F6-BB00-4276-997D-E77C3DFCC5FB}" presName="Name25" presStyleLbl="parChTrans1D3" presStyleIdx="1" presStyleCnt="3"/>
      <dgm:spPr/>
      <dgm:t>
        <a:bodyPr/>
        <a:lstStyle/>
        <a:p>
          <a:endParaRPr lang="en-US"/>
        </a:p>
      </dgm:t>
    </dgm:pt>
    <dgm:pt modelId="{9724A50B-6EB9-4627-B2FC-F02089CFC097}" type="pres">
      <dgm:prSet presAssocID="{FFA5A0F6-BB00-4276-997D-E77C3DFCC5F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F2896FAF-AEB8-4BEA-B38B-C14CD7DCA481}" type="pres">
      <dgm:prSet presAssocID="{F534B00A-33BD-4AEA-AD67-9BEB466BDF6F}" presName="Name30" presStyleCnt="0"/>
      <dgm:spPr/>
    </dgm:pt>
    <dgm:pt modelId="{EA068DCE-630B-49E6-AFEC-F923447663BD}" type="pres">
      <dgm:prSet presAssocID="{F534B00A-33BD-4AEA-AD67-9BEB466BDF6F}" presName="level2Shape" presStyleLbl="node3" presStyleIdx="1" presStyleCnt="3"/>
      <dgm:spPr/>
      <dgm:t>
        <a:bodyPr/>
        <a:lstStyle/>
        <a:p>
          <a:endParaRPr lang="en-US"/>
        </a:p>
      </dgm:t>
    </dgm:pt>
    <dgm:pt modelId="{65F6900C-4BE3-4348-A853-FE94047031A4}" type="pres">
      <dgm:prSet presAssocID="{F534B00A-33BD-4AEA-AD67-9BEB466BDF6F}" presName="hierChild3" presStyleCnt="0"/>
      <dgm:spPr/>
    </dgm:pt>
    <dgm:pt modelId="{19212D78-3453-4AA7-8E34-7E1C910EECC0}" type="pres">
      <dgm:prSet presAssocID="{B69CBBA8-CA14-4D81-93BA-E362B09D3516}" presName="Name25" presStyleLbl="parChTrans1D3" presStyleIdx="2" presStyleCnt="3"/>
      <dgm:spPr/>
      <dgm:t>
        <a:bodyPr/>
        <a:lstStyle/>
        <a:p>
          <a:endParaRPr lang="en-US"/>
        </a:p>
      </dgm:t>
    </dgm:pt>
    <dgm:pt modelId="{EF9E41B6-0C2E-41BB-A242-96FAF8CA33CE}" type="pres">
      <dgm:prSet presAssocID="{B69CBBA8-CA14-4D81-93BA-E362B09D351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6679C00-3B6F-4C45-AFCE-1405568D1D20}" type="pres">
      <dgm:prSet presAssocID="{A8473135-3866-43BF-9863-3C3E99BA4E71}" presName="Name30" presStyleCnt="0"/>
      <dgm:spPr/>
    </dgm:pt>
    <dgm:pt modelId="{A2C7B96F-2A43-49E4-AAC0-422548CFEF25}" type="pres">
      <dgm:prSet presAssocID="{A8473135-3866-43BF-9863-3C3E99BA4E71}" presName="level2Shape" presStyleLbl="node3" presStyleIdx="2" presStyleCnt="3"/>
      <dgm:spPr/>
      <dgm:t>
        <a:bodyPr/>
        <a:lstStyle/>
        <a:p>
          <a:endParaRPr lang="en-US"/>
        </a:p>
      </dgm:t>
    </dgm:pt>
    <dgm:pt modelId="{4CB825C4-E17D-4FA2-B764-4E2E78484B5B}" type="pres">
      <dgm:prSet presAssocID="{A8473135-3866-43BF-9863-3C3E99BA4E71}" presName="hierChild3" presStyleCnt="0"/>
      <dgm:spPr/>
    </dgm:pt>
    <dgm:pt modelId="{C27DBF28-8B9C-4FDB-80B6-48E3622C20CB}" type="pres">
      <dgm:prSet presAssocID="{ACE54B60-41A0-4F0B-962E-EC52E156FBBB}" presName="bgShapesFlow" presStyleCnt="0"/>
      <dgm:spPr/>
    </dgm:pt>
    <dgm:pt modelId="{2410B8EB-3B89-4F0A-8ADB-5EE299CAAAEE}" type="pres">
      <dgm:prSet presAssocID="{C15EB9FA-8E55-4B2D-8DDA-226638BD8E33}" presName="rectComp" presStyleCnt="0"/>
      <dgm:spPr/>
    </dgm:pt>
    <dgm:pt modelId="{B9C03565-09A0-4570-9A60-703E3C2CE3A3}" type="pres">
      <dgm:prSet presAssocID="{C15EB9FA-8E55-4B2D-8DDA-226638BD8E33}" presName="bgRect" presStyleLbl="bgShp" presStyleIdx="0" presStyleCnt="3"/>
      <dgm:spPr/>
      <dgm:t>
        <a:bodyPr/>
        <a:lstStyle/>
        <a:p>
          <a:endParaRPr lang="en-US"/>
        </a:p>
      </dgm:t>
    </dgm:pt>
    <dgm:pt modelId="{323F41B6-713B-4271-AD5D-41F6B681EA36}" type="pres">
      <dgm:prSet presAssocID="{C15EB9FA-8E55-4B2D-8DDA-226638BD8E3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93D69F-11FC-4AE9-9C17-0ABE8B7469EC}" type="pres">
      <dgm:prSet presAssocID="{C15EB9FA-8E55-4B2D-8DDA-226638BD8E33}" presName="spComp" presStyleCnt="0"/>
      <dgm:spPr/>
    </dgm:pt>
    <dgm:pt modelId="{BE56A45B-E9CD-4AE5-A147-36C820CB547A}" type="pres">
      <dgm:prSet presAssocID="{C15EB9FA-8E55-4B2D-8DDA-226638BD8E33}" presName="hSp" presStyleCnt="0"/>
      <dgm:spPr/>
    </dgm:pt>
    <dgm:pt modelId="{E1CA53A6-3AE7-4372-9964-C70BD1D7154F}" type="pres">
      <dgm:prSet presAssocID="{5A27ACD2-81F6-4D73-A23F-90C5A54C9D8F}" presName="rectComp" presStyleCnt="0"/>
      <dgm:spPr/>
    </dgm:pt>
    <dgm:pt modelId="{F11F7761-CE68-4B73-A530-BCDFE776DD8F}" type="pres">
      <dgm:prSet presAssocID="{5A27ACD2-81F6-4D73-A23F-90C5A54C9D8F}" presName="bgRect" presStyleLbl="bgShp" presStyleIdx="1" presStyleCnt="3"/>
      <dgm:spPr/>
      <dgm:t>
        <a:bodyPr/>
        <a:lstStyle/>
        <a:p>
          <a:endParaRPr lang="en-US"/>
        </a:p>
      </dgm:t>
    </dgm:pt>
    <dgm:pt modelId="{7834AF10-0DFD-40A6-BA9B-687F231F91BF}" type="pres">
      <dgm:prSet presAssocID="{5A27ACD2-81F6-4D73-A23F-90C5A54C9D8F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D4922-56C9-465A-A3DA-4D887E4A8F8E}" type="pres">
      <dgm:prSet presAssocID="{5A27ACD2-81F6-4D73-A23F-90C5A54C9D8F}" presName="spComp" presStyleCnt="0"/>
      <dgm:spPr/>
    </dgm:pt>
    <dgm:pt modelId="{9DCB46DF-23D6-424D-825B-B4E16E2CDAC1}" type="pres">
      <dgm:prSet presAssocID="{5A27ACD2-81F6-4D73-A23F-90C5A54C9D8F}" presName="hSp" presStyleCnt="0"/>
      <dgm:spPr/>
    </dgm:pt>
    <dgm:pt modelId="{F8BC94B0-7323-464E-B6C6-5B426B8584FD}" type="pres">
      <dgm:prSet presAssocID="{BFF77D9B-7451-4944-A9C8-CB0B70B52C49}" presName="rectComp" presStyleCnt="0"/>
      <dgm:spPr/>
    </dgm:pt>
    <dgm:pt modelId="{5317371B-CBF1-426A-BDEF-58F3BB127914}" type="pres">
      <dgm:prSet presAssocID="{BFF77D9B-7451-4944-A9C8-CB0B70B52C49}" presName="bgRect" presStyleLbl="bgShp" presStyleIdx="2" presStyleCnt="3"/>
      <dgm:spPr/>
      <dgm:t>
        <a:bodyPr/>
        <a:lstStyle/>
        <a:p>
          <a:endParaRPr lang="en-US"/>
        </a:p>
      </dgm:t>
    </dgm:pt>
    <dgm:pt modelId="{AB54F89B-3D58-4819-AE75-23BE2BC61F8F}" type="pres">
      <dgm:prSet presAssocID="{BFF77D9B-7451-4944-A9C8-CB0B70B52C49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CC858-C0C4-497D-BA12-33984A64082B}" srcId="{ACE54B60-41A0-4F0B-962E-EC52E156FBBB}" destId="{5A27ACD2-81F6-4D73-A23F-90C5A54C9D8F}" srcOrd="2" destOrd="0" parTransId="{C6310A28-B5C3-46DE-BADC-67360CEA7EC2}" sibTransId="{58F7A551-D6B5-4F97-857B-EFCDB9796CE6}"/>
    <dgm:cxn modelId="{02A13416-AD87-4AAF-BD93-8A80661B0D03}" type="presOf" srcId="{FFA5A0F6-BB00-4276-997D-E77C3DFCC5FB}" destId="{9724A50B-6EB9-4627-B2FC-F02089CFC097}" srcOrd="1" destOrd="0" presId="urn:microsoft.com/office/officeart/2005/8/layout/hierarchy5"/>
    <dgm:cxn modelId="{C39973E9-8E51-46E2-B21D-87CBCED45387}" type="presOf" srcId="{ACE54B60-41A0-4F0B-962E-EC52E156FBBB}" destId="{B9F89FCA-C363-481D-8F90-F81984806F41}" srcOrd="0" destOrd="0" presId="urn:microsoft.com/office/officeart/2005/8/layout/hierarchy5"/>
    <dgm:cxn modelId="{C43B0A49-3003-44DC-9A39-DF7EA16A2A55}" type="presOf" srcId="{B69CBBA8-CA14-4D81-93BA-E362B09D3516}" destId="{EF9E41B6-0C2E-41BB-A242-96FAF8CA33CE}" srcOrd="1" destOrd="0" presId="urn:microsoft.com/office/officeart/2005/8/layout/hierarchy5"/>
    <dgm:cxn modelId="{D620C214-B193-493B-9A1A-62083E22C1ED}" srcId="{ACE54B60-41A0-4F0B-962E-EC52E156FBBB}" destId="{C15EB9FA-8E55-4B2D-8DDA-226638BD8E33}" srcOrd="1" destOrd="0" parTransId="{203FFF5F-85F8-46B7-9FAA-E41B96E30C89}" sibTransId="{B6722823-3A43-4EC4-83C5-108C50D7CA27}"/>
    <dgm:cxn modelId="{DD2FE353-A163-42B6-A7DF-570E1DA432FC}" type="presOf" srcId="{C15EB9FA-8E55-4B2D-8DDA-226638BD8E33}" destId="{323F41B6-713B-4271-AD5D-41F6B681EA36}" srcOrd="1" destOrd="0" presId="urn:microsoft.com/office/officeart/2005/8/layout/hierarchy5"/>
    <dgm:cxn modelId="{6DA12813-7EBC-4265-8AD9-E485A1452C3C}" type="presOf" srcId="{BFF77D9B-7451-4944-A9C8-CB0B70B52C49}" destId="{5317371B-CBF1-426A-BDEF-58F3BB127914}" srcOrd="0" destOrd="0" presId="urn:microsoft.com/office/officeart/2005/8/layout/hierarchy5"/>
    <dgm:cxn modelId="{E980927A-D617-42AB-B013-0FA6F0A72A7A}" srcId="{04C58FC0-92DE-4901-9095-4B7B70842445}" destId="{A8473135-3866-43BF-9863-3C3E99BA4E71}" srcOrd="2" destOrd="0" parTransId="{B69CBBA8-CA14-4D81-93BA-E362B09D3516}" sibTransId="{2B3E1227-17CD-44FB-8992-72E12124EAE6}"/>
    <dgm:cxn modelId="{349ADEC3-113A-4407-9125-89CD743F1536}" type="presOf" srcId="{A8473135-3866-43BF-9863-3C3E99BA4E71}" destId="{A2C7B96F-2A43-49E4-AAC0-422548CFEF25}" srcOrd="0" destOrd="0" presId="urn:microsoft.com/office/officeart/2005/8/layout/hierarchy5"/>
    <dgm:cxn modelId="{33697979-AB84-4979-A6A7-73AE23106AE9}" type="presOf" srcId="{5A27ACD2-81F6-4D73-A23F-90C5A54C9D8F}" destId="{7834AF10-0DFD-40A6-BA9B-687F231F91BF}" srcOrd="1" destOrd="0" presId="urn:microsoft.com/office/officeart/2005/8/layout/hierarchy5"/>
    <dgm:cxn modelId="{B93086CF-9D6E-4A37-9C0C-0763861A9841}" type="presOf" srcId="{BFF77D9B-7451-4944-A9C8-CB0B70B52C49}" destId="{AB54F89B-3D58-4819-AE75-23BE2BC61F8F}" srcOrd="1" destOrd="0" presId="urn:microsoft.com/office/officeart/2005/8/layout/hierarchy5"/>
    <dgm:cxn modelId="{B46138D2-6EDD-4134-A2F1-E8B8287770CD}" srcId="{04C58FC0-92DE-4901-9095-4B7B70842445}" destId="{F534B00A-33BD-4AEA-AD67-9BEB466BDF6F}" srcOrd="1" destOrd="0" parTransId="{FFA5A0F6-BB00-4276-997D-E77C3DFCC5FB}" sibTransId="{55869C75-ADEA-43F8-AC03-063569D82F72}"/>
    <dgm:cxn modelId="{C76DA326-96C6-4F23-B9AB-97201AA066D8}" srcId="{04C58FC0-92DE-4901-9095-4B7B70842445}" destId="{334E0855-6573-44D4-BE10-B6308FD0C1D6}" srcOrd="0" destOrd="0" parTransId="{569A4F68-B853-4D32-A47F-DE63F419F2F0}" sibTransId="{9718EDEA-6D90-4E15-A8C2-E79C941E7A2F}"/>
    <dgm:cxn modelId="{A15279B2-86A3-4CB7-B98A-17103A99BEE3}" srcId="{ACE54B60-41A0-4F0B-962E-EC52E156FBBB}" destId="{9A0C3FDE-0A91-4AB1-8EAE-3765BB7B1DF1}" srcOrd="0" destOrd="0" parTransId="{DE5EA169-30D0-4605-80B8-7A994408AA93}" sibTransId="{1CFA16A8-364E-49CB-9FF7-D6757853FA6C}"/>
    <dgm:cxn modelId="{E3B28F50-93A0-4C94-B32E-57DBB37BA51E}" type="presOf" srcId="{569A4F68-B853-4D32-A47F-DE63F419F2F0}" destId="{88279D77-A64E-4F6C-9980-B0A32F9E0E11}" srcOrd="1" destOrd="0" presId="urn:microsoft.com/office/officeart/2005/8/layout/hierarchy5"/>
    <dgm:cxn modelId="{43816674-5438-4A4A-8AEE-548F7F2B8389}" type="presOf" srcId="{5A27ACD2-81F6-4D73-A23F-90C5A54C9D8F}" destId="{F11F7761-CE68-4B73-A530-BCDFE776DD8F}" srcOrd="0" destOrd="0" presId="urn:microsoft.com/office/officeart/2005/8/layout/hierarchy5"/>
    <dgm:cxn modelId="{D5E77935-B4E1-4E71-9CD6-2BDDC0E46DB7}" type="presOf" srcId="{569A4F68-B853-4D32-A47F-DE63F419F2F0}" destId="{C10D2E62-474A-4BA1-B4C9-1A8E2F4B57A4}" srcOrd="0" destOrd="0" presId="urn:microsoft.com/office/officeart/2005/8/layout/hierarchy5"/>
    <dgm:cxn modelId="{160EA059-DC2D-43C5-9C2F-F15323B2242E}" type="presOf" srcId="{2A616C5E-3471-4C96-BAEA-EB5269856803}" destId="{BE71EC23-0AB2-4344-A6AC-57BF7168B4DE}" srcOrd="0" destOrd="0" presId="urn:microsoft.com/office/officeart/2005/8/layout/hierarchy5"/>
    <dgm:cxn modelId="{95C51ED4-DA60-4349-9376-7696C84D37A9}" type="presOf" srcId="{04C58FC0-92DE-4901-9095-4B7B70842445}" destId="{F8186C67-9B9A-4DA7-870A-04E8FF99D0D8}" srcOrd="0" destOrd="0" presId="urn:microsoft.com/office/officeart/2005/8/layout/hierarchy5"/>
    <dgm:cxn modelId="{4D1A40FB-F8A3-45FF-9818-31CF2453680B}" type="presOf" srcId="{9A0C3FDE-0A91-4AB1-8EAE-3765BB7B1DF1}" destId="{8F74707A-49F7-4B55-8CAE-F30285EDD015}" srcOrd="0" destOrd="0" presId="urn:microsoft.com/office/officeart/2005/8/layout/hierarchy5"/>
    <dgm:cxn modelId="{1440482A-6341-461B-AEED-72B7AB934136}" type="presOf" srcId="{B69CBBA8-CA14-4D81-93BA-E362B09D3516}" destId="{19212D78-3453-4AA7-8E34-7E1C910EECC0}" srcOrd="0" destOrd="0" presId="urn:microsoft.com/office/officeart/2005/8/layout/hierarchy5"/>
    <dgm:cxn modelId="{7A7DB7AE-A5DB-4DB1-A06D-D727C97B94A0}" type="presOf" srcId="{F534B00A-33BD-4AEA-AD67-9BEB466BDF6F}" destId="{EA068DCE-630B-49E6-AFEC-F923447663BD}" srcOrd="0" destOrd="0" presId="urn:microsoft.com/office/officeart/2005/8/layout/hierarchy5"/>
    <dgm:cxn modelId="{43A729D4-B93D-4396-A04B-BA2044D6E4AC}" type="presOf" srcId="{FFA5A0F6-BB00-4276-997D-E77C3DFCC5FB}" destId="{484FC83C-D8FC-415C-A6A0-A87B461AD050}" srcOrd="0" destOrd="0" presId="urn:microsoft.com/office/officeart/2005/8/layout/hierarchy5"/>
    <dgm:cxn modelId="{558A50F0-88E0-41D0-AC92-E4ADB05C2143}" type="presOf" srcId="{334E0855-6573-44D4-BE10-B6308FD0C1D6}" destId="{47B1CFCE-963D-499A-9643-E5B6B0DE991E}" srcOrd="0" destOrd="0" presId="urn:microsoft.com/office/officeart/2005/8/layout/hierarchy5"/>
    <dgm:cxn modelId="{760D6467-912D-4813-A13F-50F30E05E4C6}" type="presOf" srcId="{C15EB9FA-8E55-4B2D-8DDA-226638BD8E33}" destId="{B9C03565-09A0-4570-9A60-703E3C2CE3A3}" srcOrd="0" destOrd="0" presId="urn:microsoft.com/office/officeart/2005/8/layout/hierarchy5"/>
    <dgm:cxn modelId="{EE41F95B-09CB-4E4B-8BE5-8EAD80DBF257}" srcId="{ACE54B60-41A0-4F0B-962E-EC52E156FBBB}" destId="{BFF77D9B-7451-4944-A9C8-CB0B70B52C49}" srcOrd="3" destOrd="0" parTransId="{8F272037-F924-41C5-81C4-7226BCF33687}" sibTransId="{E111AD03-F2A8-4FE9-A5FE-FDAB7C45848A}"/>
    <dgm:cxn modelId="{06F14332-3003-41BE-994A-672D9926CBBA}" srcId="{9A0C3FDE-0A91-4AB1-8EAE-3765BB7B1DF1}" destId="{04C58FC0-92DE-4901-9095-4B7B70842445}" srcOrd="0" destOrd="0" parTransId="{2A616C5E-3471-4C96-BAEA-EB5269856803}" sibTransId="{EC26DE87-3D53-44A3-9E86-CD5B4F8C0864}"/>
    <dgm:cxn modelId="{A63864C1-EB7E-4037-B74F-E81F67A2A22B}" type="presOf" srcId="{2A616C5E-3471-4C96-BAEA-EB5269856803}" destId="{B2BEDB59-AC2B-45A0-9FEE-D8BB08760E62}" srcOrd="1" destOrd="0" presId="urn:microsoft.com/office/officeart/2005/8/layout/hierarchy5"/>
    <dgm:cxn modelId="{71A6E1BA-011A-4A89-A03C-C02661E73B6D}" type="presParOf" srcId="{B9F89FCA-C363-481D-8F90-F81984806F41}" destId="{9DE277FF-D65B-4FC8-BB68-679B209B26CE}" srcOrd="0" destOrd="0" presId="urn:microsoft.com/office/officeart/2005/8/layout/hierarchy5"/>
    <dgm:cxn modelId="{EC93971A-5F9E-4AA5-95A9-FEC0BE347133}" type="presParOf" srcId="{9DE277FF-D65B-4FC8-BB68-679B209B26CE}" destId="{66C59D04-3860-4D19-9952-538D253AB25C}" srcOrd="0" destOrd="0" presId="urn:microsoft.com/office/officeart/2005/8/layout/hierarchy5"/>
    <dgm:cxn modelId="{2C1FBAB4-FC11-4C55-BAD1-6D8430AF513A}" type="presParOf" srcId="{9DE277FF-D65B-4FC8-BB68-679B209B26CE}" destId="{DA19E090-DA72-406B-883D-7672A574AC75}" srcOrd="1" destOrd="0" presId="urn:microsoft.com/office/officeart/2005/8/layout/hierarchy5"/>
    <dgm:cxn modelId="{739DA594-50C5-4B6A-B3F0-DB6D7ED03989}" type="presParOf" srcId="{DA19E090-DA72-406B-883D-7672A574AC75}" destId="{E23997BF-E43E-4D47-846A-2B463A30862F}" srcOrd="0" destOrd="0" presId="urn:microsoft.com/office/officeart/2005/8/layout/hierarchy5"/>
    <dgm:cxn modelId="{BDC425BD-5F63-473A-BFAF-98C21306D093}" type="presParOf" srcId="{E23997BF-E43E-4D47-846A-2B463A30862F}" destId="{8F74707A-49F7-4B55-8CAE-F30285EDD015}" srcOrd="0" destOrd="0" presId="urn:microsoft.com/office/officeart/2005/8/layout/hierarchy5"/>
    <dgm:cxn modelId="{6B5D30F7-FA2E-4358-9934-9AA0EE9ACB8B}" type="presParOf" srcId="{E23997BF-E43E-4D47-846A-2B463A30862F}" destId="{BF60A4D7-2BB9-43E0-B7B4-C20DBE242EF0}" srcOrd="1" destOrd="0" presId="urn:microsoft.com/office/officeart/2005/8/layout/hierarchy5"/>
    <dgm:cxn modelId="{AC0E72EF-B3A4-4780-8A01-9610F90C4F82}" type="presParOf" srcId="{BF60A4D7-2BB9-43E0-B7B4-C20DBE242EF0}" destId="{BE71EC23-0AB2-4344-A6AC-57BF7168B4DE}" srcOrd="0" destOrd="0" presId="urn:microsoft.com/office/officeart/2005/8/layout/hierarchy5"/>
    <dgm:cxn modelId="{5156D473-2794-4E23-9862-B9EDFF0C3A57}" type="presParOf" srcId="{BE71EC23-0AB2-4344-A6AC-57BF7168B4DE}" destId="{B2BEDB59-AC2B-45A0-9FEE-D8BB08760E62}" srcOrd="0" destOrd="0" presId="urn:microsoft.com/office/officeart/2005/8/layout/hierarchy5"/>
    <dgm:cxn modelId="{D237E1BE-B823-4F2B-9F44-21A0C88CC27D}" type="presParOf" srcId="{BF60A4D7-2BB9-43E0-B7B4-C20DBE242EF0}" destId="{2D8E0D16-FC7E-4C5A-952B-BBF810203BC9}" srcOrd="1" destOrd="0" presId="urn:microsoft.com/office/officeart/2005/8/layout/hierarchy5"/>
    <dgm:cxn modelId="{980923A8-B114-4DC3-BBFE-D54AC312F5BC}" type="presParOf" srcId="{2D8E0D16-FC7E-4C5A-952B-BBF810203BC9}" destId="{F8186C67-9B9A-4DA7-870A-04E8FF99D0D8}" srcOrd="0" destOrd="0" presId="urn:microsoft.com/office/officeart/2005/8/layout/hierarchy5"/>
    <dgm:cxn modelId="{16965EB0-D57B-4F81-ADD4-E5F806DE488D}" type="presParOf" srcId="{2D8E0D16-FC7E-4C5A-952B-BBF810203BC9}" destId="{F63B72F0-3EFF-45D3-B173-9C1E353D75EA}" srcOrd="1" destOrd="0" presId="urn:microsoft.com/office/officeart/2005/8/layout/hierarchy5"/>
    <dgm:cxn modelId="{7A480F64-CAD9-497E-BAE6-4B3F2441CD98}" type="presParOf" srcId="{F63B72F0-3EFF-45D3-B173-9C1E353D75EA}" destId="{C10D2E62-474A-4BA1-B4C9-1A8E2F4B57A4}" srcOrd="0" destOrd="0" presId="urn:microsoft.com/office/officeart/2005/8/layout/hierarchy5"/>
    <dgm:cxn modelId="{D1F8DC25-954D-4F0A-98CA-1E7F92146690}" type="presParOf" srcId="{C10D2E62-474A-4BA1-B4C9-1A8E2F4B57A4}" destId="{88279D77-A64E-4F6C-9980-B0A32F9E0E11}" srcOrd="0" destOrd="0" presId="urn:microsoft.com/office/officeart/2005/8/layout/hierarchy5"/>
    <dgm:cxn modelId="{CB6F8E0F-05AD-4A2C-B912-DD621C0EE1B5}" type="presParOf" srcId="{F63B72F0-3EFF-45D3-B173-9C1E353D75EA}" destId="{BF6F4597-F0AA-42CD-9D82-279DA642EB08}" srcOrd="1" destOrd="0" presId="urn:microsoft.com/office/officeart/2005/8/layout/hierarchy5"/>
    <dgm:cxn modelId="{DC680E8C-C0FC-4727-BD15-01182704B713}" type="presParOf" srcId="{BF6F4597-F0AA-42CD-9D82-279DA642EB08}" destId="{47B1CFCE-963D-499A-9643-E5B6B0DE991E}" srcOrd="0" destOrd="0" presId="urn:microsoft.com/office/officeart/2005/8/layout/hierarchy5"/>
    <dgm:cxn modelId="{3F77FAB9-88C7-4FF6-99A5-B3A20A2CA814}" type="presParOf" srcId="{BF6F4597-F0AA-42CD-9D82-279DA642EB08}" destId="{FCD2B8F7-8352-421C-8F12-F2B2902CF49D}" srcOrd="1" destOrd="0" presId="urn:microsoft.com/office/officeart/2005/8/layout/hierarchy5"/>
    <dgm:cxn modelId="{59DFEF35-E11E-4BD8-9B53-79E9E99A8703}" type="presParOf" srcId="{F63B72F0-3EFF-45D3-B173-9C1E353D75EA}" destId="{484FC83C-D8FC-415C-A6A0-A87B461AD050}" srcOrd="2" destOrd="0" presId="urn:microsoft.com/office/officeart/2005/8/layout/hierarchy5"/>
    <dgm:cxn modelId="{8F417FF4-9A1C-445C-AE3B-FD79443FFC71}" type="presParOf" srcId="{484FC83C-D8FC-415C-A6A0-A87B461AD050}" destId="{9724A50B-6EB9-4627-B2FC-F02089CFC097}" srcOrd="0" destOrd="0" presId="urn:microsoft.com/office/officeart/2005/8/layout/hierarchy5"/>
    <dgm:cxn modelId="{3279B061-64B2-4520-A2E8-783D1DACB587}" type="presParOf" srcId="{F63B72F0-3EFF-45D3-B173-9C1E353D75EA}" destId="{F2896FAF-AEB8-4BEA-B38B-C14CD7DCA481}" srcOrd="3" destOrd="0" presId="urn:microsoft.com/office/officeart/2005/8/layout/hierarchy5"/>
    <dgm:cxn modelId="{579A7888-E350-40E6-A710-A2C1FCC73A76}" type="presParOf" srcId="{F2896FAF-AEB8-4BEA-B38B-C14CD7DCA481}" destId="{EA068DCE-630B-49E6-AFEC-F923447663BD}" srcOrd="0" destOrd="0" presId="urn:microsoft.com/office/officeart/2005/8/layout/hierarchy5"/>
    <dgm:cxn modelId="{C54CA09E-695D-4D36-A6EB-1D332040A591}" type="presParOf" srcId="{F2896FAF-AEB8-4BEA-B38B-C14CD7DCA481}" destId="{65F6900C-4BE3-4348-A853-FE94047031A4}" srcOrd="1" destOrd="0" presId="urn:microsoft.com/office/officeart/2005/8/layout/hierarchy5"/>
    <dgm:cxn modelId="{EC546033-1C5E-4A7E-A0CD-8A68F82C6C39}" type="presParOf" srcId="{F63B72F0-3EFF-45D3-B173-9C1E353D75EA}" destId="{19212D78-3453-4AA7-8E34-7E1C910EECC0}" srcOrd="4" destOrd="0" presId="urn:microsoft.com/office/officeart/2005/8/layout/hierarchy5"/>
    <dgm:cxn modelId="{12414355-95D4-498C-B452-27D9B189CB95}" type="presParOf" srcId="{19212D78-3453-4AA7-8E34-7E1C910EECC0}" destId="{EF9E41B6-0C2E-41BB-A242-96FAF8CA33CE}" srcOrd="0" destOrd="0" presId="urn:microsoft.com/office/officeart/2005/8/layout/hierarchy5"/>
    <dgm:cxn modelId="{BD539AE0-F6F7-4A88-8403-A9DDB03E9D1F}" type="presParOf" srcId="{F63B72F0-3EFF-45D3-B173-9C1E353D75EA}" destId="{16679C00-3B6F-4C45-AFCE-1405568D1D20}" srcOrd="5" destOrd="0" presId="urn:microsoft.com/office/officeart/2005/8/layout/hierarchy5"/>
    <dgm:cxn modelId="{75427C43-F837-45DF-AA3C-CBC7B48D106C}" type="presParOf" srcId="{16679C00-3B6F-4C45-AFCE-1405568D1D20}" destId="{A2C7B96F-2A43-49E4-AAC0-422548CFEF25}" srcOrd="0" destOrd="0" presId="urn:microsoft.com/office/officeart/2005/8/layout/hierarchy5"/>
    <dgm:cxn modelId="{3311AE53-5CBA-477B-B4F8-9DBFC523D5F9}" type="presParOf" srcId="{16679C00-3B6F-4C45-AFCE-1405568D1D20}" destId="{4CB825C4-E17D-4FA2-B764-4E2E78484B5B}" srcOrd="1" destOrd="0" presId="urn:microsoft.com/office/officeart/2005/8/layout/hierarchy5"/>
    <dgm:cxn modelId="{91F80D1B-6268-4232-A51D-8E5F9BF48A91}" type="presParOf" srcId="{B9F89FCA-C363-481D-8F90-F81984806F41}" destId="{C27DBF28-8B9C-4FDB-80B6-48E3622C20CB}" srcOrd="1" destOrd="0" presId="urn:microsoft.com/office/officeart/2005/8/layout/hierarchy5"/>
    <dgm:cxn modelId="{027DE6F4-20E1-42B8-B15C-D089DF4919F0}" type="presParOf" srcId="{C27DBF28-8B9C-4FDB-80B6-48E3622C20CB}" destId="{2410B8EB-3B89-4F0A-8ADB-5EE299CAAAEE}" srcOrd="0" destOrd="0" presId="urn:microsoft.com/office/officeart/2005/8/layout/hierarchy5"/>
    <dgm:cxn modelId="{036C104F-18E7-4EF7-8F71-1749687C0DDB}" type="presParOf" srcId="{2410B8EB-3B89-4F0A-8ADB-5EE299CAAAEE}" destId="{B9C03565-09A0-4570-9A60-703E3C2CE3A3}" srcOrd="0" destOrd="0" presId="urn:microsoft.com/office/officeart/2005/8/layout/hierarchy5"/>
    <dgm:cxn modelId="{C2F8E744-D976-4126-A15D-224B38126F81}" type="presParOf" srcId="{2410B8EB-3B89-4F0A-8ADB-5EE299CAAAEE}" destId="{323F41B6-713B-4271-AD5D-41F6B681EA36}" srcOrd="1" destOrd="0" presId="urn:microsoft.com/office/officeart/2005/8/layout/hierarchy5"/>
    <dgm:cxn modelId="{27850D30-58F6-4B46-9CE5-6396D18A53DE}" type="presParOf" srcId="{C27DBF28-8B9C-4FDB-80B6-48E3622C20CB}" destId="{1093D69F-11FC-4AE9-9C17-0ABE8B7469EC}" srcOrd="1" destOrd="0" presId="urn:microsoft.com/office/officeart/2005/8/layout/hierarchy5"/>
    <dgm:cxn modelId="{F73F60AC-7679-4E5D-8F97-8EB366862735}" type="presParOf" srcId="{1093D69F-11FC-4AE9-9C17-0ABE8B7469EC}" destId="{BE56A45B-E9CD-4AE5-A147-36C820CB547A}" srcOrd="0" destOrd="0" presId="urn:microsoft.com/office/officeart/2005/8/layout/hierarchy5"/>
    <dgm:cxn modelId="{C15E3CD6-8180-4761-93F5-E42E6E31CC46}" type="presParOf" srcId="{C27DBF28-8B9C-4FDB-80B6-48E3622C20CB}" destId="{E1CA53A6-3AE7-4372-9964-C70BD1D7154F}" srcOrd="2" destOrd="0" presId="urn:microsoft.com/office/officeart/2005/8/layout/hierarchy5"/>
    <dgm:cxn modelId="{CD65DC91-0B4F-4E1E-BDEC-4382F8BD999B}" type="presParOf" srcId="{E1CA53A6-3AE7-4372-9964-C70BD1D7154F}" destId="{F11F7761-CE68-4B73-A530-BCDFE776DD8F}" srcOrd="0" destOrd="0" presId="urn:microsoft.com/office/officeart/2005/8/layout/hierarchy5"/>
    <dgm:cxn modelId="{584D8F94-0A48-483C-BE8F-399C4A80CABA}" type="presParOf" srcId="{E1CA53A6-3AE7-4372-9964-C70BD1D7154F}" destId="{7834AF10-0DFD-40A6-BA9B-687F231F91BF}" srcOrd="1" destOrd="0" presId="urn:microsoft.com/office/officeart/2005/8/layout/hierarchy5"/>
    <dgm:cxn modelId="{D2273AB7-D265-478E-8F0D-5978923CAD88}" type="presParOf" srcId="{C27DBF28-8B9C-4FDB-80B6-48E3622C20CB}" destId="{635D4922-56C9-465A-A3DA-4D887E4A8F8E}" srcOrd="3" destOrd="0" presId="urn:microsoft.com/office/officeart/2005/8/layout/hierarchy5"/>
    <dgm:cxn modelId="{1F5EACE8-64D0-4C6C-82AE-93FA0F599F30}" type="presParOf" srcId="{635D4922-56C9-465A-A3DA-4D887E4A8F8E}" destId="{9DCB46DF-23D6-424D-825B-B4E16E2CDAC1}" srcOrd="0" destOrd="0" presId="urn:microsoft.com/office/officeart/2005/8/layout/hierarchy5"/>
    <dgm:cxn modelId="{41EA3775-3D62-4B88-B73A-C907115FFF0A}" type="presParOf" srcId="{C27DBF28-8B9C-4FDB-80B6-48E3622C20CB}" destId="{F8BC94B0-7323-464E-B6C6-5B426B8584FD}" srcOrd="4" destOrd="0" presId="urn:microsoft.com/office/officeart/2005/8/layout/hierarchy5"/>
    <dgm:cxn modelId="{ABA9F190-CDD5-4AF5-B1B8-E726E2AA2B42}" type="presParOf" srcId="{F8BC94B0-7323-464E-B6C6-5B426B8584FD}" destId="{5317371B-CBF1-426A-BDEF-58F3BB127914}" srcOrd="0" destOrd="0" presId="urn:microsoft.com/office/officeart/2005/8/layout/hierarchy5"/>
    <dgm:cxn modelId="{F9ABF13F-B085-4139-9CC6-50819E53D9E5}" type="presParOf" srcId="{F8BC94B0-7323-464E-B6C6-5B426B8584FD}" destId="{AB54F89B-3D58-4819-AE75-23BE2BC61F8F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A515F25-54FF-4D05-938F-1640851F465D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CCECC6B-5340-4EAB-AAF5-653581ED097E}">
      <dgm:prSet phldrT="[Text]"/>
      <dgm:spPr/>
      <dgm:t>
        <a:bodyPr/>
        <a:lstStyle/>
        <a:p>
          <a:r>
            <a:rPr lang="en-US" dirty="0" smtClean="0"/>
            <a:t>Interrupt Sources</a:t>
          </a:r>
          <a:endParaRPr lang="en-US" dirty="0"/>
        </a:p>
      </dgm:t>
    </dgm:pt>
    <dgm:pt modelId="{8A4E3D8F-17FC-4982-815B-E8A56C9755B5}" type="parTrans" cxnId="{7FF64AE3-4AF8-4097-AE26-4F9B22C52FBD}">
      <dgm:prSet/>
      <dgm:spPr/>
      <dgm:t>
        <a:bodyPr/>
        <a:lstStyle/>
        <a:p>
          <a:endParaRPr lang="en-US"/>
        </a:p>
      </dgm:t>
    </dgm:pt>
    <dgm:pt modelId="{8555D6DE-8E5C-4D19-B6BD-55134E655A63}" type="sibTrans" cxnId="{7FF64AE3-4AF8-4097-AE26-4F9B22C52FBD}">
      <dgm:prSet/>
      <dgm:spPr/>
      <dgm:t>
        <a:bodyPr/>
        <a:lstStyle/>
        <a:p>
          <a:endParaRPr lang="en-US"/>
        </a:p>
      </dgm:t>
    </dgm:pt>
    <dgm:pt modelId="{5E0FE801-BBE6-44C5-8243-CCC3DF3BFC0E}">
      <dgm:prSet phldrT="[Text]"/>
      <dgm:spPr/>
      <dgm:t>
        <a:bodyPr/>
        <a:lstStyle/>
        <a:p>
          <a:r>
            <a:rPr lang="en-US" dirty="0" smtClean="0"/>
            <a:t>Scaler</a:t>
          </a:r>
        </a:p>
        <a:p>
          <a:r>
            <a:rPr lang="en-US" dirty="0" smtClean="0"/>
            <a:t>(Monitor)</a:t>
          </a:r>
          <a:endParaRPr lang="en-US" dirty="0"/>
        </a:p>
      </dgm:t>
    </dgm:pt>
    <dgm:pt modelId="{DE7F7B92-7E6E-4219-BDA8-CDAE2C1DCED8}" type="parTrans" cxnId="{FD9119CF-009F-4F31-A559-5901E5ACDCBB}">
      <dgm:prSet/>
      <dgm:spPr/>
      <dgm:t>
        <a:bodyPr/>
        <a:lstStyle/>
        <a:p>
          <a:endParaRPr lang="en-US"/>
        </a:p>
      </dgm:t>
    </dgm:pt>
    <dgm:pt modelId="{350D0F89-EA67-414E-A548-D9EA116D8EE7}" type="sibTrans" cxnId="{FD9119CF-009F-4F31-A559-5901E5ACDCBB}">
      <dgm:prSet/>
      <dgm:spPr/>
      <dgm:t>
        <a:bodyPr/>
        <a:lstStyle/>
        <a:p>
          <a:endParaRPr lang="en-US"/>
        </a:p>
      </dgm:t>
    </dgm:pt>
    <dgm:pt modelId="{C23DE872-B257-4F77-963B-B7082F935ABC}">
      <dgm:prSet phldrT="[Text]"/>
      <dgm:spPr/>
      <dgm:t>
        <a:bodyPr/>
        <a:lstStyle/>
        <a:p>
          <a:r>
            <a:rPr lang="en-US" dirty="0" smtClean="0"/>
            <a:t>Periodic</a:t>
          </a:r>
          <a:endParaRPr lang="en-US" dirty="0"/>
        </a:p>
      </dgm:t>
    </dgm:pt>
    <dgm:pt modelId="{BD8867D3-AE99-44DC-8E53-682D432FC121}" type="parTrans" cxnId="{9BE43EA0-F9D5-4448-9F16-722211179130}">
      <dgm:prSet/>
      <dgm:spPr/>
      <dgm:t>
        <a:bodyPr/>
        <a:lstStyle/>
        <a:p>
          <a:endParaRPr lang="en-US"/>
        </a:p>
      </dgm:t>
    </dgm:pt>
    <dgm:pt modelId="{6DC98205-8CE3-4BCB-930F-55B79D53FF89}" type="sibTrans" cxnId="{9BE43EA0-F9D5-4448-9F16-722211179130}">
      <dgm:prSet/>
      <dgm:spPr/>
      <dgm:t>
        <a:bodyPr/>
        <a:lstStyle/>
        <a:p>
          <a:endParaRPr lang="en-US"/>
        </a:p>
      </dgm:t>
    </dgm:pt>
    <dgm:pt modelId="{9D57C8F6-688E-45AD-9B5D-C0232652141C}">
      <dgm:prSet phldrT="[Text]"/>
      <dgm:spPr/>
      <dgm:t>
        <a:bodyPr/>
        <a:lstStyle/>
        <a:p>
          <a:r>
            <a:rPr lang="en-US" dirty="0" smtClean="0"/>
            <a:t>Least Priority</a:t>
          </a:r>
          <a:endParaRPr lang="en-US" dirty="0"/>
        </a:p>
      </dgm:t>
    </dgm:pt>
    <dgm:pt modelId="{8B6AD2C8-4E88-4C20-AA2E-3BB765CB0500}" type="parTrans" cxnId="{0A785142-837F-4DA4-8CD4-F8783E978FC9}">
      <dgm:prSet/>
      <dgm:spPr/>
      <dgm:t>
        <a:bodyPr/>
        <a:lstStyle/>
        <a:p>
          <a:endParaRPr lang="en-US"/>
        </a:p>
      </dgm:t>
    </dgm:pt>
    <dgm:pt modelId="{031AD7CF-FAF6-404F-BB10-C2EE88D88ECA}" type="sibTrans" cxnId="{0A785142-837F-4DA4-8CD4-F8783E978FC9}">
      <dgm:prSet/>
      <dgm:spPr/>
      <dgm:t>
        <a:bodyPr/>
        <a:lstStyle/>
        <a:p>
          <a:endParaRPr lang="en-US"/>
        </a:p>
      </dgm:t>
    </dgm:pt>
    <dgm:pt modelId="{39F0EEFC-53DE-4D01-9D04-93AF7AAE0E80}">
      <dgm:prSet phldrT="[Text]"/>
      <dgm:spPr/>
      <dgm:t>
        <a:bodyPr/>
        <a:lstStyle/>
        <a:p>
          <a:r>
            <a:rPr lang="en-US" dirty="0" smtClean="0"/>
            <a:t>TDC</a:t>
          </a:r>
        </a:p>
        <a:p>
          <a:r>
            <a:rPr lang="en-US" dirty="0" smtClean="0"/>
            <a:t>(Event)</a:t>
          </a:r>
          <a:endParaRPr lang="en-US" dirty="0"/>
        </a:p>
      </dgm:t>
    </dgm:pt>
    <dgm:pt modelId="{54B11623-0373-4B08-8DD4-736637DC36A4}" type="parTrans" cxnId="{3F108740-0403-4241-B1DE-B7B49439A759}">
      <dgm:prSet/>
      <dgm:spPr/>
      <dgm:t>
        <a:bodyPr/>
        <a:lstStyle/>
        <a:p>
          <a:endParaRPr lang="en-US"/>
        </a:p>
      </dgm:t>
    </dgm:pt>
    <dgm:pt modelId="{361DDDF6-3947-402C-9870-00442E47C206}" type="sibTrans" cxnId="{3F108740-0403-4241-B1DE-B7B49439A759}">
      <dgm:prSet/>
      <dgm:spPr/>
      <dgm:t>
        <a:bodyPr/>
        <a:lstStyle/>
        <a:p>
          <a:endParaRPr lang="en-US"/>
        </a:p>
      </dgm:t>
    </dgm:pt>
    <dgm:pt modelId="{714A0254-75D4-4318-B58E-2012D71552E0}">
      <dgm:prSet phldrT="[Text]"/>
      <dgm:spPr/>
      <dgm:t>
        <a:bodyPr/>
        <a:lstStyle/>
        <a:p>
          <a:r>
            <a:rPr lang="en-US" dirty="0" smtClean="0"/>
            <a:t>Random</a:t>
          </a:r>
          <a:endParaRPr lang="en-US" dirty="0"/>
        </a:p>
      </dgm:t>
    </dgm:pt>
    <dgm:pt modelId="{DA21EA8A-A509-49A2-8135-377B93842729}" type="parTrans" cxnId="{3575FE43-4AAB-421E-97F7-488AFE845120}">
      <dgm:prSet/>
      <dgm:spPr/>
      <dgm:t>
        <a:bodyPr/>
        <a:lstStyle/>
        <a:p>
          <a:endParaRPr lang="en-US"/>
        </a:p>
      </dgm:t>
    </dgm:pt>
    <dgm:pt modelId="{00A892DF-46FD-4D2B-A1CF-0D53D77F6A76}" type="sibTrans" cxnId="{3575FE43-4AAB-421E-97F7-488AFE845120}">
      <dgm:prSet/>
      <dgm:spPr/>
      <dgm:t>
        <a:bodyPr/>
        <a:lstStyle/>
        <a:p>
          <a:endParaRPr lang="en-US"/>
        </a:p>
      </dgm:t>
    </dgm:pt>
    <dgm:pt modelId="{65D3FC8C-0093-4400-BD7B-C3AB06A57C74}">
      <dgm:prSet phldrT="[Text]"/>
      <dgm:spPr/>
      <dgm:t>
        <a:bodyPr/>
        <a:lstStyle/>
        <a:p>
          <a:r>
            <a:rPr lang="en-US" dirty="0" smtClean="0"/>
            <a:t>Highest Priority</a:t>
          </a:r>
          <a:endParaRPr lang="en-US" dirty="0"/>
        </a:p>
      </dgm:t>
    </dgm:pt>
    <dgm:pt modelId="{2D00DEB5-68BB-42EE-9F91-F42DB42053B0}" type="parTrans" cxnId="{E8BB6873-4D21-437B-A412-4C0705BF8B04}">
      <dgm:prSet/>
      <dgm:spPr/>
      <dgm:t>
        <a:bodyPr/>
        <a:lstStyle/>
        <a:p>
          <a:endParaRPr lang="en-US"/>
        </a:p>
      </dgm:t>
    </dgm:pt>
    <dgm:pt modelId="{2D0073AE-58C2-41B8-AF84-5DB00DBBC1EE}" type="sibTrans" cxnId="{E8BB6873-4D21-437B-A412-4C0705BF8B04}">
      <dgm:prSet/>
      <dgm:spPr/>
      <dgm:t>
        <a:bodyPr/>
        <a:lstStyle/>
        <a:p>
          <a:endParaRPr lang="en-US"/>
        </a:p>
      </dgm:t>
    </dgm:pt>
    <dgm:pt modelId="{5F584700-0A55-49C1-A4C5-F46B95BBA72B}" type="pres">
      <dgm:prSet presAssocID="{CA515F25-54FF-4D05-938F-1640851F46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56C6A0-5D9C-4DE5-B31A-E2052B1B8829}" type="pres">
      <dgm:prSet presAssocID="{5CCECC6B-5340-4EAB-AAF5-653581ED097E}" presName="hierRoot1" presStyleCnt="0"/>
      <dgm:spPr/>
    </dgm:pt>
    <dgm:pt modelId="{B74BB502-C5AE-4DD0-8A3C-944763F9939B}" type="pres">
      <dgm:prSet presAssocID="{5CCECC6B-5340-4EAB-AAF5-653581ED097E}" presName="composite" presStyleCnt="0"/>
      <dgm:spPr/>
    </dgm:pt>
    <dgm:pt modelId="{C90FB83B-E5C6-4992-A7BD-9FCDCBCF5C9D}" type="pres">
      <dgm:prSet presAssocID="{5CCECC6B-5340-4EAB-AAF5-653581ED097E}" presName="background" presStyleLbl="node0" presStyleIdx="0" presStyleCnt="1"/>
      <dgm:spPr/>
    </dgm:pt>
    <dgm:pt modelId="{C9E34901-C20B-4EE4-BBE4-70FB94AFEDA4}" type="pres">
      <dgm:prSet presAssocID="{5CCECC6B-5340-4EAB-AAF5-653581ED09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8C07E0-6062-4A62-AABB-943ADE1446CC}" type="pres">
      <dgm:prSet presAssocID="{5CCECC6B-5340-4EAB-AAF5-653581ED097E}" presName="hierChild2" presStyleCnt="0"/>
      <dgm:spPr/>
    </dgm:pt>
    <dgm:pt modelId="{37EAD1D0-B1F4-40A8-8149-899A185AED29}" type="pres">
      <dgm:prSet presAssocID="{DE7F7B92-7E6E-4219-BDA8-CDAE2C1DCED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0FDECF44-276C-4DE7-9106-7FCB4576677A}" type="pres">
      <dgm:prSet presAssocID="{5E0FE801-BBE6-44C5-8243-CCC3DF3BFC0E}" presName="hierRoot2" presStyleCnt="0"/>
      <dgm:spPr/>
    </dgm:pt>
    <dgm:pt modelId="{D9FFB5AF-1C00-45F6-8C7A-69A35363417A}" type="pres">
      <dgm:prSet presAssocID="{5E0FE801-BBE6-44C5-8243-CCC3DF3BFC0E}" presName="composite2" presStyleCnt="0"/>
      <dgm:spPr/>
    </dgm:pt>
    <dgm:pt modelId="{07BCD064-095F-44E1-8C88-3A152D98A014}" type="pres">
      <dgm:prSet presAssocID="{5E0FE801-BBE6-44C5-8243-CCC3DF3BFC0E}" presName="background2" presStyleLbl="node2" presStyleIdx="0" presStyleCnt="2"/>
      <dgm:spPr/>
    </dgm:pt>
    <dgm:pt modelId="{19B60DAA-6F0F-4F01-A0AC-CB433CEEDC6F}" type="pres">
      <dgm:prSet presAssocID="{5E0FE801-BBE6-44C5-8243-CCC3DF3BFC0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37713D-7EEE-44EA-A9BE-AC3CA278A0B6}" type="pres">
      <dgm:prSet presAssocID="{5E0FE801-BBE6-44C5-8243-CCC3DF3BFC0E}" presName="hierChild3" presStyleCnt="0"/>
      <dgm:spPr/>
    </dgm:pt>
    <dgm:pt modelId="{0D987C9F-F196-46C3-85BA-0DF6ED410607}" type="pres">
      <dgm:prSet presAssocID="{BD8867D3-AE99-44DC-8E53-682D432FC121}" presName="Name17" presStyleLbl="parChTrans1D3" presStyleIdx="0" presStyleCnt="4"/>
      <dgm:spPr/>
      <dgm:t>
        <a:bodyPr/>
        <a:lstStyle/>
        <a:p>
          <a:endParaRPr lang="en-US"/>
        </a:p>
      </dgm:t>
    </dgm:pt>
    <dgm:pt modelId="{420A4CEE-2F68-4895-9626-3D5DF39CE115}" type="pres">
      <dgm:prSet presAssocID="{C23DE872-B257-4F77-963B-B7082F935ABC}" presName="hierRoot3" presStyleCnt="0"/>
      <dgm:spPr/>
    </dgm:pt>
    <dgm:pt modelId="{CBDB114A-D358-4FF6-9C1D-24888C6E2396}" type="pres">
      <dgm:prSet presAssocID="{C23DE872-B257-4F77-963B-B7082F935ABC}" presName="composite3" presStyleCnt="0"/>
      <dgm:spPr/>
    </dgm:pt>
    <dgm:pt modelId="{903F6857-511C-4F58-AF17-C40862767232}" type="pres">
      <dgm:prSet presAssocID="{C23DE872-B257-4F77-963B-B7082F935ABC}" presName="background3" presStyleLbl="node3" presStyleIdx="0" presStyleCnt="4"/>
      <dgm:spPr/>
    </dgm:pt>
    <dgm:pt modelId="{DA3EA7B3-E858-4A19-B790-05F74C7BD9E7}" type="pres">
      <dgm:prSet presAssocID="{C23DE872-B257-4F77-963B-B7082F935ABC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0BA387-2C55-416E-85CB-88DEB19C3991}" type="pres">
      <dgm:prSet presAssocID="{C23DE872-B257-4F77-963B-B7082F935ABC}" presName="hierChild4" presStyleCnt="0"/>
      <dgm:spPr/>
    </dgm:pt>
    <dgm:pt modelId="{2DFEEBA1-A649-4B6C-97EE-A5DF61F47933}" type="pres">
      <dgm:prSet presAssocID="{8B6AD2C8-4E88-4C20-AA2E-3BB765CB0500}" presName="Name17" presStyleLbl="parChTrans1D3" presStyleIdx="1" presStyleCnt="4"/>
      <dgm:spPr/>
      <dgm:t>
        <a:bodyPr/>
        <a:lstStyle/>
        <a:p>
          <a:endParaRPr lang="en-US"/>
        </a:p>
      </dgm:t>
    </dgm:pt>
    <dgm:pt modelId="{1FEFFCB3-8FE5-472B-AD27-AFC456E540E2}" type="pres">
      <dgm:prSet presAssocID="{9D57C8F6-688E-45AD-9B5D-C0232652141C}" presName="hierRoot3" presStyleCnt="0"/>
      <dgm:spPr/>
    </dgm:pt>
    <dgm:pt modelId="{47293135-3EC3-4F1D-982A-014A11C7E12B}" type="pres">
      <dgm:prSet presAssocID="{9D57C8F6-688E-45AD-9B5D-C0232652141C}" presName="composite3" presStyleCnt="0"/>
      <dgm:spPr/>
    </dgm:pt>
    <dgm:pt modelId="{7938F9EA-1DDC-48E9-9578-8EE1D734F954}" type="pres">
      <dgm:prSet presAssocID="{9D57C8F6-688E-45AD-9B5D-C0232652141C}" presName="background3" presStyleLbl="node3" presStyleIdx="1" presStyleCnt="4"/>
      <dgm:spPr/>
    </dgm:pt>
    <dgm:pt modelId="{F6E501AB-AB82-40FC-918B-2CC6DFEB3ADB}" type="pres">
      <dgm:prSet presAssocID="{9D57C8F6-688E-45AD-9B5D-C0232652141C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2AA2D8-A55C-4A6F-BD0E-C4E42AEE87BE}" type="pres">
      <dgm:prSet presAssocID="{9D57C8F6-688E-45AD-9B5D-C0232652141C}" presName="hierChild4" presStyleCnt="0"/>
      <dgm:spPr/>
    </dgm:pt>
    <dgm:pt modelId="{DEE9BDD9-A743-4158-8433-5C3F15EC62C0}" type="pres">
      <dgm:prSet presAssocID="{54B11623-0373-4B08-8DD4-736637DC36A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3820637-B3BD-4F39-8493-8783B4C8502A}" type="pres">
      <dgm:prSet presAssocID="{39F0EEFC-53DE-4D01-9D04-93AF7AAE0E80}" presName="hierRoot2" presStyleCnt="0"/>
      <dgm:spPr/>
    </dgm:pt>
    <dgm:pt modelId="{08B07294-D6EC-433B-BDD3-B134EB50E975}" type="pres">
      <dgm:prSet presAssocID="{39F0EEFC-53DE-4D01-9D04-93AF7AAE0E80}" presName="composite2" presStyleCnt="0"/>
      <dgm:spPr/>
    </dgm:pt>
    <dgm:pt modelId="{7640EA05-40FA-4C6A-9515-3EEC153A9843}" type="pres">
      <dgm:prSet presAssocID="{39F0EEFC-53DE-4D01-9D04-93AF7AAE0E80}" presName="background2" presStyleLbl="node2" presStyleIdx="1" presStyleCnt="2"/>
      <dgm:spPr/>
    </dgm:pt>
    <dgm:pt modelId="{D87114F0-CBEF-4333-BC74-DDC627424186}" type="pres">
      <dgm:prSet presAssocID="{39F0EEFC-53DE-4D01-9D04-93AF7AAE0E8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606366-7AE2-413C-B612-7C6C1427590B}" type="pres">
      <dgm:prSet presAssocID="{39F0EEFC-53DE-4D01-9D04-93AF7AAE0E80}" presName="hierChild3" presStyleCnt="0"/>
      <dgm:spPr/>
    </dgm:pt>
    <dgm:pt modelId="{B3C5CF4A-B753-4513-826F-F476CD57229B}" type="pres">
      <dgm:prSet presAssocID="{DA21EA8A-A509-49A2-8135-377B93842729}" presName="Name17" presStyleLbl="parChTrans1D3" presStyleIdx="2" presStyleCnt="4"/>
      <dgm:spPr/>
      <dgm:t>
        <a:bodyPr/>
        <a:lstStyle/>
        <a:p>
          <a:endParaRPr lang="en-US"/>
        </a:p>
      </dgm:t>
    </dgm:pt>
    <dgm:pt modelId="{13D6024C-6F85-47E2-801C-3D4F9718A588}" type="pres">
      <dgm:prSet presAssocID="{714A0254-75D4-4318-B58E-2012D71552E0}" presName="hierRoot3" presStyleCnt="0"/>
      <dgm:spPr/>
    </dgm:pt>
    <dgm:pt modelId="{E74E684C-5E99-438A-9A66-13CF647EFAA8}" type="pres">
      <dgm:prSet presAssocID="{714A0254-75D4-4318-B58E-2012D71552E0}" presName="composite3" presStyleCnt="0"/>
      <dgm:spPr/>
    </dgm:pt>
    <dgm:pt modelId="{94510662-F08B-4428-A284-D8D12A716ABD}" type="pres">
      <dgm:prSet presAssocID="{714A0254-75D4-4318-B58E-2012D71552E0}" presName="background3" presStyleLbl="node3" presStyleIdx="2" presStyleCnt="4"/>
      <dgm:spPr/>
    </dgm:pt>
    <dgm:pt modelId="{EF042784-DA26-405F-B8B0-2A8CEA18F8FA}" type="pres">
      <dgm:prSet presAssocID="{714A0254-75D4-4318-B58E-2012D71552E0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49EC58-95BE-4008-851C-0080C675437B}" type="pres">
      <dgm:prSet presAssocID="{714A0254-75D4-4318-B58E-2012D71552E0}" presName="hierChild4" presStyleCnt="0"/>
      <dgm:spPr/>
    </dgm:pt>
    <dgm:pt modelId="{79BB2727-56A0-41B3-B8CB-937F015529F0}" type="pres">
      <dgm:prSet presAssocID="{2D00DEB5-68BB-42EE-9F91-F42DB42053B0}" presName="Name17" presStyleLbl="parChTrans1D3" presStyleIdx="3" presStyleCnt="4"/>
      <dgm:spPr/>
      <dgm:t>
        <a:bodyPr/>
        <a:lstStyle/>
        <a:p>
          <a:endParaRPr lang="en-US"/>
        </a:p>
      </dgm:t>
    </dgm:pt>
    <dgm:pt modelId="{DB2059A6-2E9F-4BFB-847F-B619A2CDA6BD}" type="pres">
      <dgm:prSet presAssocID="{65D3FC8C-0093-4400-BD7B-C3AB06A57C74}" presName="hierRoot3" presStyleCnt="0"/>
      <dgm:spPr/>
    </dgm:pt>
    <dgm:pt modelId="{34644530-9BD9-41A8-9495-0FF5F74E97CC}" type="pres">
      <dgm:prSet presAssocID="{65D3FC8C-0093-4400-BD7B-C3AB06A57C74}" presName="composite3" presStyleCnt="0"/>
      <dgm:spPr/>
    </dgm:pt>
    <dgm:pt modelId="{7DE0DD4A-C303-4C00-AD21-4CF6F0FC452C}" type="pres">
      <dgm:prSet presAssocID="{65D3FC8C-0093-4400-BD7B-C3AB06A57C74}" presName="background3" presStyleLbl="node3" presStyleIdx="3" presStyleCnt="4"/>
      <dgm:spPr/>
    </dgm:pt>
    <dgm:pt modelId="{18E55C88-9864-4D43-B175-E8EB21EF16FC}" type="pres">
      <dgm:prSet presAssocID="{65D3FC8C-0093-4400-BD7B-C3AB06A57C74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9CC566-7045-4263-918F-BEFEA273D733}" type="pres">
      <dgm:prSet presAssocID="{65D3FC8C-0093-4400-BD7B-C3AB06A57C74}" presName="hierChild4" presStyleCnt="0"/>
      <dgm:spPr/>
    </dgm:pt>
  </dgm:ptLst>
  <dgm:cxnLst>
    <dgm:cxn modelId="{320DB970-A2BF-45AD-AE33-64EA7A9F2500}" type="presOf" srcId="{C23DE872-B257-4F77-963B-B7082F935ABC}" destId="{DA3EA7B3-E858-4A19-B790-05F74C7BD9E7}" srcOrd="0" destOrd="0" presId="urn:microsoft.com/office/officeart/2005/8/layout/hierarchy1"/>
    <dgm:cxn modelId="{3575FE43-4AAB-421E-97F7-488AFE845120}" srcId="{39F0EEFC-53DE-4D01-9D04-93AF7AAE0E80}" destId="{714A0254-75D4-4318-B58E-2012D71552E0}" srcOrd="0" destOrd="0" parTransId="{DA21EA8A-A509-49A2-8135-377B93842729}" sibTransId="{00A892DF-46FD-4D2B-A1CF-0D53D77F6A76}"/>
    <dgm:cxn modelId="{E8BB6873-4D21-437B-A412-4C0705BF8B04}" srcId="{39F0EEFC-53DE-4D01-9D04-93AF7AAE0E80}" destId="{65D3FC8C-0093-4400-BD7B-C3AB06A57C74}" srcOrd="1" destOrd="0" parTransId="{2D00DEB5-68BB-42EE-9F91-F42DB42053B0}" sibTransId="{2D0073AE-58C2-41B8-AF84-5DB00DBBC1EE}"/>
    <dgm:cxn modelId="{57B090A4-1C63-4D1A-849D-7540AE592991}" type="presOf" srcId="{DE7F7B92-7E6E-4219-BDA8-CDAE2C1DCED8}" destId="{37EAD1D0-B1F4-40A8-8149-899A185AED29}" srcOrd="0" destOrd="0" presId="urn:microsoft.com/office/officeart/2005/8/layout/hierarchy1"/>
    <dgm:cxn modelId="{C6566F66-1CC4-44A6-967F-1B8565C20A86}" type="presOf" srcId="{DA21EA8A-A509-49A2-8135-377B93842729}" destId="{B3C5CF4A-B753-4513-826F-F476CD57229B}" srcOrd="0" destOrd="0" presId="urn:microsoft.com/office/officeart/2005/8/layout/hierarchy1"/>
    <dgm:cxn modelId="{9BE43EA0-F9D5-4448-9F16-722211179130}" srcId="{5E0FE801-BBE6-44C5-8243-CCC3DF3BFC0E}" destId="{C23DE872-B257-4F77-963B-B7082F935ABC}" srcOrd="0" destOrd="0" parTransId="{BD8867D3-AE99-44DC-8E53-682D432FC121}" sibTransId="{6DC98205-8CE3-4BCB-930F-55B79D53FF89}"/>
    <dgm:cxn modelId="{7FF64AE3-4AF8-4097-AE26-4F9B22C52FBD}" srcId="{CA515F25-54FF-4D05-938F-1640851F465D}" destId="{5CCECC6B-5340-4EAB-AAF5-653581ED097E}" srcOrd="0" destOrd="0" parTransId="{8A4E3D8F-17FC-4982-815B-E8A56C9755B5}" sibTransId="{8555D6DE-8E5C-4D19-B6BD-55134E655A63}"/>
    <dgm:cxn modelId="{18B2D9BC-F9AA-4BCD-8D8F-7123D228685E}" type="presOf" srcId="{39F0EEFC-53DE-4D01-9D04-93AF7AAE0E80}" destId="{D87114F0-CBEF-4333-BC74-DDC627424186}" srcOrd="0" destOrd="0" presId="urn:microsoft.com/office/officeart/2005/8/layout/hierarchy1"/>
    <dgm:cxn modelId="{0A785142-837F-4DA4-8CD4-F8783E978FC9}" srcId="{5E0FE801-BBE6-44C5-8243-CCC3DF3BFC0E}" destId="{9D57C8F6-688E-45AD-9B5D-C0232652141C}" srcOrd="1" destOrd="0" parTransId="{8B6AD2C8-4E88-4C20-AA2E-3BB765CB0500}" sibTransId="{031AD7CF-FAF6-404F-BB10-C2EE88D88ECA}"/>
    <dgm:cxn modelId="{6EAE45E9-0355-4EBB-B0F7-1FEC2B5E913D}" type="presOf" srcId="{54B11623-0373-4B08-8DD4-736637DC36A4}" destId="{DEE9BDD9-A743-4158-8433-5C3F15EC62C0}" srcOrd="0" destOrd="0" presId="urn:microsoft.com/office/officeart/2005/8/layout/hierarchy1"/>
    <dgm:cxn modelId="{98B5D994-F947-40DA-A384-F8204E5EA394}" type="presOf" srcId="{65D3FC8C-0093-4400-BD7B-C3AB06A57C74}" destId="{18E55C88-9864-4D43-B175-E8EB21EF16FC}" srcOrd="0" destOrd="0" presId="urn:microsoft.com/office/officeart/2005/8/layout/hierarchy1"/>
    <dgm:cxn modelId="{E6C97365-AA20-43C7-8BB8-3E8454A12084}" type="presOf" srcId="{CA515F25-54FF-4D05-938F-1640851F465D}" destId="{5F584700-0A55-49C1-A4C5-F46B95BBA72B}" srcOrd="0" destOrd="0" presId="urn:microsoft.com/office/officeart/2005/8/layout/hierarchy1"/>
    <dgm:cxn modelId="{B6FE2268-E893-4FCD-89CF-CE5738CD9435}" type="presOf" srcId="{2D00DEB5-68BB-42EE-9F91-F42DB42053B0}" destId="{79BB2727-56A0-41B3-B8CB-937F015529F0}" srcOrd="0" destOrd="0" presId="urn:microsoft.com/office/officeart/2005/8/layout/hierarchy1"/>
    <dgm:cxn modelId="{C878661A-F8F9-4ECD-BE3B-07B255515F7F}" type="presOf" srcId="{8B6AD2C8-4E88-4C20-AA2E-3BB765CB0500}" destId="{2DFEEBA1-A649-4B6C-97EE-A5DF61F47933}" srcOrd="0" destOrd="0" presId="urn:microsoft.com/office/officeart/2005/8/layout/hierarchy1"/>
    <dgm:cxn modelId="{7E861297-4DA2-477D-8D0C-764A56D07707}" type="presOf" srcId="{714A0254-75D4-4318-B58E-2012D71552E0}" destId="{EF042784-DA26-405F-B8B0-2A8CEA18F8FA}" srcOrd="0" destOrd="0" presId="urn:microsoft.com/office/officeart/2005/8/layout/hierarchy1"/>
    <dgm:cxn modelId="{6DE83AC4-590E-4F9D-9FDE-D59921CD5699}" type="presOf" srcId="{BD8867D3-AE99-44DC-8E53-682D432FC121}" destId="{0D987C9F-F196-46C3-85BA-0DF6ED410607}" srcOrd="0" destOrd="0" presId="urn:microsoft.com/office/officeart/2005/8/layout/hierarchy1"/>
    <dgm:cxn modelId="{1D4BF495-3A62-4A1E-8B69-8C09A2E5A6B4}" type="presOf" srcId="{5E0FE801-BBE6-44C5-8243-CCC3DF3BFC0E}" destId="{19B60DAA-6F0F-4F01-A0AC-CB433CEEDC6F}" srcOrd="0" destOrd="0" presId="urn:microsoft.com/office/officeart/2005/8/layout/hierarchy1"/>
    <dgm:cxn modelId="{CE479293-AEB3-4AFA-927E-9B47C56DF47E}" type="presOf" srcId="{5CCECC6B-5340-4EAB-AAF5-653581ED097E}" destId="{C9E34901-C20B-4EE4-BBE4-70FB94AFEDA4}" srcOrd="0" destOrd="0" presId="urn:microsoft.com/office/officeart/2005/8/layout/hierarchy1"/>
    <dgm:cxn modelId="{3F108740-0403-4241-B1DE-B7B49439A759}" srcId="{5CCECC6B-5340-4EAB-AAF5-653581ED097E}" destId="{39F0EEFC-53DE-4D01-9D04-93AF7AAE0E80}" srcOrd="1" destOrd="0" parTransId="{54B11623-0373-4B08-8DD4-736637DC36A4}" sibTransId="{361DDDF6-3947-402C-9870-00442E47C206}"/>
    <dgm:cxn modelId="{FD9119CF-009F-4F31-A559-5901E5ACDCBB}" srcId="{5CCECC6B-5340-4EAB-AAF5-653581ED097E}" destId="{5E0FE801-BBE6-44C5-8243-CCC3DF3BFC0E}" srcOrd="0" destOrd="0" parTransId="{DE7F7B92-7E6E-4219-BDA8-CDAE2C1DCED8}" sibTransId="{350D0F89-EA67-414E-A548-D9EA116D8EE7}"/>
    <dgm:cxn modelId="{84801616-EAC5-42B9-90AB-330E83E9CDDE}" type="presOf" srcId="{9D57C8F6-688E-45AD-9B5D-C0232652141C}" destId="{F6E501AB-AB82-40FC-918B-2CC6DFEB3ADB}" srcOrd="0" destOrd="0" presId="urn:microsoft.com/office/officeart/2005/8/layout/hierarchy1"/>
    <dgm:cxn modelId="{D67B9652-7D77-4E90-A6CD-14EEF1A3E08A}" type="presParOf" srcId="{5F584700-0A55-49C1-A4C5-F46B95BBA72B}" destId="{9756C6A0-5D9C-4DE5-B31A-E2052B1B8829}" srcOrd="0" destOrd="0" presId="urn:microsoft.com/office/officeart/2005/8/layout/hierarchy1"/>
    <dgm:cxn modelId="{22BD78AF-4415-4FFD-97CC-6CD38162D683}" type="presParOf" srcId="{9756C6A0-5D9C-4DE5-B31A-E2052B1B8829}" destId="{B74BB502-C5AE-4DD0-8A3C-944763F9939B}" srcOrd="0" destOrd="0" presId="urn:microsoft.com/office/officeart/2005/8/layout/hierarchy1"/>
    <dgm:cxn modelId="{425F2CBF-CAD7-4555-A9D5-0E58A7608DFE}" type="presParOf" srcId="{B74BB502-C5AE-4DD0-8A3C-944763F9939B}" destId="{C90FB83B-E5C6-4992-A7BD-9FCDCBCF5C9D}" srcOrd="0" destOrd="0" presId="urn:microsoft.com/office/officeart/2005/8/layout/hierarchy1"/>
    <dgm:cxn modelId="{2A190B39-0403-4D5C-95FE-DFD4B8B10298}" type="presParOf" srcId="{B74BB502-C5AE-4DD0-8A3C-944763F9939B}" destId="{C9E34901-C20B-4EE4-BBE4-70FB94AFEDA4}" srcOrd="1" destOrd="0" presId="urn:microsoft.com/office/officeart/2005/8/layout/hierarchy1"/>
    <dgm:cxn modelId="{4E9F9415-F7AB-455C-B245-D59C902C6AF2}" type="presParOf" srcId="{9756C6A0-5D9C-4DE5-B31A-E2052B1B8829}" destId="{B98C07E0-6062-4A62-AABB-943ADE1446CC}" srcOrd="1" destOrd="0" presId="urn:microsoft.com/office/officeart/2005/8/layout/hierarchy1"/>
    <dgm:cxn modelId="{A2AC0EF9-31C1-40C5-9846-2FCA835E63D0}" type="presParOf" srcId="{B98C07E0-6062-4A62-AABB-943ADE1446CC}" destId="{37EAD1D0-B1F4-40A8-8149-899A185AED29}" srcOrd="0" destOrd="0" presId="urn:microsoft.com/office/officeart/2005/8/layout/hierarchy1"/>
    <dgm:cxn modelId="{B3332242-9405-45A0-8B5C-C28AB4244BA9}" type="presParOf" srcId="{B98C07E0-6062-4A62-AABB-943ADE1446CC}" destId="{0FDECF44-276C-4DE7-9106-7FCB4576677A}" srcOrd="1" destOrd="0" presId="urn:microsoft.com/office/officeart/2005/8/layout/hierarchy1"/>
    <dgm:cxn modelId="{64554278-E3E0-49CC-9985-987C820489A1}" type="presParOf" srcId="{0FDECF44-276C-4DE7-9106-7FCB4576677A}" destId="{D9FFB5AF-1C00-45F6-8C7A-69A35363417A}" srcOrd="0" destOrd="0" presId="urn:microsoft.com/office/officeart/2005/8/layout/hierarchy1"/>
    <dgm:cxn modelId="{AE2B88AF-D475-4CD2-9DBB-623EDF57C93C}" type="presParOf" srcId="{D9FFB5AF-1C00-45F6-8C7A-69A35363417A}" destId="{07BCD064-095F-44E1-8C88-3A152D98A014}" srcOrd="0" destOrd="0" presId="urn:microsoft.com/office/officeart/2005/8/layout/hierarchy1"/>
    <dgm:cxn modelId="{6DAC6B93-902B-4748-8AF3-7DE934CCBE93}" type="presParOf" srcId="{D9FFB5AF-1C00-45F6-8C7A-69A35363417A}" destId="{19B60DAA-6F0F-4F01-A0AC-CB433CEEDC6F}" srcOrd="1" destOrd="0" presId="urn:microsoft.com/office/officeart/2005/8/layout/hierarchy1"/>
    <dgm:cxn modelId="{5AE1B305-CF30-4DC8-9577-53994E493094}" type="presParOf" srcId="{0FDECF44-276C-4DE7-9106-7FCB4576677A}" destId="{9B37713D-7EEE-44EA-A9BE-AC3CA278A0B6}" srcOrd="1" destOrd="0" presId="urn:microsoft.com/office/officeart/2005/8/layout/hierarchy1"/>
    <dgm:cxn modelId="{0E4DD000-1099-4101-82DD-34EB3C7ACC75}" type="presParOf" srcId="{9B37713D-7EEE-44EA-A9BE-AC3CA278A0B6}" destId="{0D987C9F-F196-46C3-85BA-0DF6ED410607}" srcOrd="0" destOrd="0" presId="urn:microsoft.com/office/officeart/2005/8/layout/hierarchy1"/>
    <dgm:cxn modelId="{003F4799-F5B7-4AB1-A9E5-9FAD018F5680}" type="presParOf" srcId="{9B37713D-7EEE-44EA-A9BE-AC3CA278A0B6}" destId="{420A4CEE-2F68-4895-9626-3D5DF39CE115}" srcOrd="1" destOrd="0" presId="urn:microsoft.com/office/officeart/2005/8/layout/hierarchy1"/>
    <dgm:cxn modelId="{FEE1D72B-6E46-49EE-9E75-4086D6AD9DE6}" type="presParOf" srcId="{420A4CEE-2F68-4895-9626-3D5DF39CE115}" destId="{CBDB114A-D358-4FF6-9C1D-24888C6E2396}" srcOrd="0" destOrd="0" presId="urn:microsoft.com/office/officeart/2005/8/layout/hierarchy1"/>
    <dgm:cxn modelId="{FFD924A9-8447-4609-B738-73A2594207F1}" type="presParOf" srcId="{CBDB114A-D358-4FF6-9C1D-24888C6E2396}" destId="{903F6857-511C-4F58-AF17-C40862767232}" srcOrd="0" destOrd="0" presId="urn:microsoft.com/office/officeart/2005/8/layout/hierarchy1"/>
    <dgm:cxn modelId="{271F6A1A-FAC1-4776-ADC2-16391865DF07}" type="presParOf" srcId="{CBDB114A-D358-4FF6-9C1D-24888C6E2396}" destId="{DA3EA7B3-E858-4A19-B790-05F74C7BD9E7}" srcOrd="1" destOrd="0" presId="urn:microsoft.com/office/officeart/2005/8/layout/hierarchy1"/>
    <dgm:cxn modelId="{F667CADC-790A-4512-9993-BE5354780368}" type="presParOf" srcId="{420A4CEE-2F68-4895-9626-3D5DF39CE115}" destId="{9E0BA387-2C55-416E-85CB-88DEB19C3991}" srcOrd="1" destOrd="0" presId="urn:microsoft.com/office/officeart/2005/8/layout/hierarchy1"/>
    <dgm:cxn modelId="{7352AD05-C78D-40C3-A3E5-E3F7494C8E97}" type="presParOf" srcId="{9B37713D-7EEE-44EA-A9BE-AC3CA278A0B6}" destId="{2DFEEBA1-A649-4B6C-97EE-A5DF61F47933}" srcOrd="2" destOrd="0" presId="urn:microsoft.com/office/officeart/2005/8/layout/hierarchy1"/>
    <dgm:cxn modelId="{BB0A0AAE-2B41-4D93-8877-7032276B73E2}" type="presParOf" srcId="{9B37713D-7EEE-44EA-A9BE-AC3CA278A0B6}" destId="{1FEFFCB3-8FE5-472B-AD27-AFC456E540E2}" srcOrd="3" destOrd="0" presId="urn:microsoft.com/office/officeart/2005/8/layout/hierarchy1"/>
    <dgm:cxn modelId="{2459D499-368D-49DA-A81F-D03BAF697351}" type="presParOf" srcId="{1FEFFCB3-8FE5-472B-AD27-AFC456E540E2}" destId="{47293135-3EC3-4F1D-982A-014A11C7E12B}" srcOrd="0" destOrd="0" presId="urn:microsoft.com/office/officeart/2005/8/layout/hierarchy1"/>
    <dgm:cxn modelId="{5864A3C9-E05D-429C-B76E-F8C60420738C}" type="presParOf" srcId="{47293135-3EC3-4F1D-982A-014A11C7E12B}" destId="{7938F9EA-1DDC-48E9-9578-8EE1D734F954}" srcOrd="0" destOrd="0" presId="urn:microsoft.com/office/officeart/2005/8/layout/hierarchy1"/>
    <dgm:cxn modelId="{98C4F1BB-0B1F-4F87-8879-C2BC257C4101}" type="presParOf" srcId="{47293135-3EC3-4F1D-982A-014A11C7E12B}" destId="{F6E501AB-AB82-40FC-918B-2CC6DFEB3ADB}" srcOrd="1" destOrd="0" presId="urn:microsoft.com/office/officeart/2005/8/layout/hierarchy1"/>
    <dgm:cxn modelId="{152B0A2C-1493-4783-8EDA-B48B99817F7C}" type="presParOf" srcId="{1FEFFCB3-8FE5-472B-AD27-AFC456E540E2}" destId="{A02AA2D8-A55C-4A6F-BD0E-C4E42AEE87BE}" srcOrd="1" destOrd="0" presId="urn:microsoft.com/office/officeart/2005/8/layout/hierarchy1"/>
    <dgm:cxn modelId="{33747595-61A8-4F59-A2B9-11DB65990BDC}" type="presParOf" srcId="{B98C07E0-6062-4A62-AABB-943ADE1446CC}" destId="{DEE9BDD9-A743-4158-8433-5C3F15EC62C0}" srcOrd="2" destOrd="0" presId="urn:microsoft.com/office/officeart/2005/8/layout/hierarchy1"/>
    <dgm:cxn modelId="{A448DB17-FCE2-4545-B332-34B2C032E9E0}" type="presParOf" srcId="{B98C07E0-6062-4A62-AABB-943ADE1446CC}" destId="{23820637-B3BD-4F39-8493-8783B4C8502A}" srcOrd="3" destOrd="0" presId="urn:microsoft.com/office/officeart/2005/8/layout/hierarchy1"/>
    <dgm:cxn modelId="{227FA27E-91EA-43E6-BE0E-2C6D7675D3F3}" type="presParOf" srcId="{23820637-B3BD-4F39-8493-8783B4C8502A}" destId="{08B07294-D6EC-433B-BDD3-B134EB50E975}" srcOrd="0" destOrd="0" presId="urn:microsoft.com/office/officeart/2005/8/layout/hierarchy1"/>
    <dgm:cxn modelId="{D93642CF-C2A5-495B-B801-E0945EB72FB6}" type="presParOf" srcId="{08B07294-D6EC-433B-BDD3-B134EB50E975}" destId="{7640EA05-40FA-4C6A-9515-3EEC153A9843}" srcOrd="0" destOrd="0" presId="urn:microsoft.com/office/officeart/2005/8/layout/hierarchy1"/>
    <dgm:cxn modelId="{9531E270-494B-4529-9568-426C7F08D064}" type="presParOf" srcId="{08B07294-D6EC-433B-BDD3-B134EB50E975}" destId="{D87114F0-CBEF-4333-BC74-DDC627424186}" srcOrd="1" destOrd="0" presId="urn:microsoft.com/office/officeart/2005/8/layout/hierarchy1"/>
    <dgm:cxn modelId="{B2FF8658-C4EB-4C94-9BAD-350340F9F364}" type="presParOf" srcId="{23820637-B3BD-4F39-8493-8783B4C8502A}" destId="{07606366-7AE2-413C-B612-7C6C1427590B}" srcOrd="1" destOrd="0" presId="urn:microsoft.com/office/officeart/2005/8/layout/hierarchy1"/>
    <dgm:cxn modelId="{900FAF15-4EAE-429A-9759-F37C8E973116}" type="presParOf" srcId="{07606366-7AE2-413C-B612-7C6C1427590B}" destId="{B3C5CF4A-B753-4513-826F-F476CD57229B}" srcOrd="0" destOrd="0" presId="urn:microsoft.com/office/officeart/2005/8/layout/hierarchy1"/>
    <dgm:cxn modelId="{89ADE3EB-5740-42F3-948D-11D89FCBA0B5}" type="presParOf" srcId="{07606366-7AE2-413C-B612-7C6C1427590B}" destId="{13D6024C-6F85-47E2-801C-3D4F9718A588}" srcOrd="1" destOrd="0" presId="urn:microsoft.com/office/officeart/2005/8/layout/hierarchy1"/>
    <dgm:cxn modelId="{5DEABC90-D3D5-45CF-8C38-98DBCF421DC5}" type="presParOf" srcId="{13D6024C-6F85-47E2-801C-3D4F9718A588}" destId="{E74E684C-5E99-438A-9A66-13CF647EFAA8}" srcOrd="0" destOrd="0" presId="urn:microsoft.com/office/officeart/2005/8/layout/hierarchy1"/>
    <dgm:cxn modelId="{A64BD3D8-B1ED-44B6-885C-A28E617E0BD7}" type="presParOf" srcId="{E74E684C-5E99-438A-9A66-13CF647EFAA8}" destId="{94510662-F08B-4428-A284-D8D12A716ABD}" srcOrd="0" destOrd="0" presId="urn:microsoft.com/office/officeart/2005/8/layout/hierarchy1"/>
    <dgm:cxn modelId="{1AE0A079-3FE7-4006-A2CD-8CB5D1A91B78}" type="presParOf" srcId="{E74E684C-5E99-438A-9A66-13CF647EFAA8}" destId="{EF042784-DA26-405F-B8B0-2A8CEA18F8FA}" srcOrd="1" destOrd="0" presId="urn:microsoft.com/office/officeart/2005/8/layout/hierarchy1"/>
    <dgm:cxn modelId="{06FFCAD7-EA82-4CA9-96D9-283F18AE7EF7}" type="presParOf" srcId="{13D6024C-6F85-47E2-801C-3D4F9718A588}" destId="{C549EC58-95BE-4008-851C-0080C675437B}" srcOrd="1" destOrd="0" presId="urn:microsoft.com/office/officeart/2005/8/layout/hierarchy1"/>
    <dgm:cxn modelId="{D5D4FB69-BF03-43B8-9BEA-E1671A6E206D}" type="presParOf" srcId="{07606366-7AE2-413C-B612-7C6C1427590B}" destId="{79BB2727-56A0-41B3-B8CB-937F015529F0}" srcOrd="2" destOrd="0" presId="urn:microsoft.com/office/officeart/2005/8/layout/hierarchy1"/>
    <dgm:cxn modelId="{D4374D54-EBF6-43C4-AAC7-AF53299611F6}" type="presParOf" srcId="{07606366-7AE2-413C-B612-7C6C1427590B}" destId="{DB2059A6-2E9F-4BFB-847F-B619A2CDA6BD}" srcOrd="3" destOrd="0" presId="urn:microsoft.com/office/officeart/2005/8/layout/hierarchy1"/>
    <dgm:cxn modelId="{0B4A2CAD-78FF-42F8-A271-049E88AB3C82}" type="presParOf" srcId="{DB2059A6-2E9F-4BFB-847F-B619A2CDA6BD}" destId="{34644530-9BD9-41A8-9495-0FF5F74E97CC}" srcOrd="0" destOrd="0" presId="urn:microsoft.com/office/officeart/2005/8/layout/hierarchy1"/>
    <dgm:cxn modelId="{ABF06B8E-C839-4A25-9F8F-9F4D62B8468C}" type="presParOf" srcId="{34644530-9BD9-41A8-9495-0FF5F74E97CC}" destId="{7DE0DD4A-C303-4C00-AD21-4CF6F0FC452C}" srcOrd="0" destOrd="0" presId="urn:microsoft.com/office/officeart/2005/8/layout/hierarchy1"/>
    <dgm:cxn modelId="{4FEA7F95-E118-4B63-A01E-5FC82DCAC93B}" type="presParOf" srcId="{34644530-9BD9-41A8-9495-0FF5F74E97CC}" destId="{18E55C88-9864-4D43-B175-E8EB21EF16FC}" srcOrd="1" destOrd="0" presId="urn:microsoft.com/office/officeart/2005/8/layout/hierarchy1"/>
    <dgm:cxn modelId="{4DBD9FA8-713D-4195-8C1D-477CE40103A2}" type="presParOf" srcId="{DB2059A6-2E9F-4BFB-847F-B619A2CDA6BD}" destId="{839CC566-7045-4263-918F-BEFEA273D7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1C646B-70D3-4502-91B3-CC4FD9721F1E}" type="doc">
      <dgm:prSet loTypeId="urn:microsoft.com/office/officeart/2005/8/layout/hierarchy6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8FBA515-B974-445A-8E59-AE58F7B938BA}">
      <dgm:prSet phldrT="[Text]"/>
      <dgm:spPr/>
      <dgm:t>
        <a:bodyPr/>
        <a:lstStyle/>
        <a:p>
          <a:r>
            <a:rPr lang="en-US" dirty="0" smtClean="0"/>
            <a:t>Start</a:t>
          </a:r>
          <a:endParaRPr lang="en-US" dirty="0"/>
        </a:p>
      </dgm:t>
    </dgm:pt>
    <dgm:pt modelId="{8BD425E7-1BAE-4EF8-9E30-830B7856C776}" type="parTrans" cxnId="{414E3836-EC71-4A13-B1A3-A508497D7C6D}">
      <dgm:prSet/>
      <dgm:spPr/>
      <dgm:t>
        <a:bodyPr/>
        <a:lstStyle/>
        <a:p>
          <a:endParaRPr lang="en-US"/>
        </a:p>
      </dgm:t>
    </dgm:pt>
    <dgm:pt modelId="{B996285C-4242-4F9D-8AC3-3F7C233D68D8}" type="sibTrans" cxnId="{414E3836-EC71-4A13-B1A3-A508497D7C6D}">
      <dgm:prSet/>
      <dgm:spPr/>
      <dgm:t>
        <a:bodyPr/>
        <a:lstStyle/>
        <a:p>
          <a:endParaRPr lang="en-US"/>
        </a:p>
      </dgm:t>
    </dgm:pt>
    <dgm:pt modelId="{6EC7F978-613F-44B1-A899-AE6529045F0B}">
      <dgm:prSet phldrT="[Text]"/>
      <dgm:spPr/>
      <dgm:t>
        <a:bodyPr/>
        <a:lstStyle/>
        <a:p>
          <a:r>
            <a:rPr lang="en-US" dirty="0" smtClean="0"/>
            <a:t>Interrupt</a:t>
          </a:r>
        </a:p>
        <a:p>
          <a:r>
            <a:rPr lang="en-US" dirty="0" smtClean="0"/>
            <a:t>Service</a:t>
          </a:r>
        </a:p>
        <a:p>
          <a:r>
            <a:rPr lang="en-US" dirty="0" smtClean="0"/>
            <a:t>Thread</a:t>
          </a:r>
          <a:endParaRPr lang="en-US" dirty="0"/>
        </a:p>
      </dgm:t>
    </dgm:pt>
    <dgm:pt modelId="{F1111FF8-F777-4122-A0A6-9103FD8333AE}" type="parTrans" cxnId="{0902231B-D574-4784-A34A-663E3ED862A6}">
      <dgm:prSet/>
      <dgm:spPr/>
      <dgm:t>
        <a:bodyPr/>
        <a:lstStyle/>
        <a:p>
          <a:endParaRPr lang="en-US" dirty="0"/>
        </a:p>
      </dgm:t>
    </dgm:pt>
    <dgm:pt modelId="{8548AE4B-6DCC-4A84-B826-3B983B29003F}" type="sibTrans" cxnId="{0902231B-D574-4784-A34A-663E3ED862A6}">
      <dgm:prSet/>
      <dgm:spPr/>
      <dgm:t>
        <a:bodyPr/>
        <a:lstStyle/>
        <a:p>
          <a:endParaRPr lang="en-US"/>
        </a:p>
      </dgm:t>
    </dgm:pt>
    <dgm:pt modelId="{1C506020-8CF8-43D6-B446-7D6A3B63A7CF}">
      <dgm:prSet/>
      <dgm:spPr/>
      <dgm:t>
        <a:bodyPr/>
        <a:lstStyle/>
        <a:p>
          <a:r>
            <a:rPr lang="en-US" dirty="0" smtClean="0"/>
            <a:t>Event Thread</a:t>
          </a:r>
          <a:endParaRPr lang="en-US" dirty="0"/>
        </a:p>
      </dgm:t>
    </dgm:pt>
    <dgm:pt modelId="{C5BBC801-9F5D-4527-98AB-A2AD0F41CC33}" type="parTrans" cxnId="{8A904302-8F68-4B1F-804A-3491C10CA8E8}">
      <dgm:prSet/>
      <dgm:spPr/>
      <dgm:t>
        <a:bodyPr/>
        <a:lstStyle/>
        <a:p>
          <a:endParaRPr lang="en-US" dirty="0"/>
        </a:p>
      </dgm:t>
    </dgm:pt>
    <dgm:pt modelId="{F6E34C65-A82B-4E5C-ABEB-78527F401B69}" type="sibTrans" cxnId="{8A904302-8F68-4B1F-804A-3491C10CA8E8}">
      <dgm:prSet/>
      <dgm:spPr/>
      <dgm:t>
        <a:bodyPr/>
        <a:lstStyle/>
        <a:p>
          <a:endParaRPr lang="en-US"/>
        </a:p>
      </dgm:t>
    </dgm:pt>
    <dgm:pt modelId="{789E5C04-62FA-4922-843D-6359FE778E43}">
      <dgm:prSet/>
      <dgm:spPr/>
      <dgm:t>
        <a:bodyPr/>
        <a:lstStyle/>
        <a:p>
          <a:r>
            <a:rPr lang="en-US" dirty="0" smtClean="0"/>
            <a:t>Monitor Thread</a:t>
          </a:r>
          <a:endParaRPr lang="en-US" dirty="0"/>
        </a:p>
      </dgm:t>
    </dgm:pt>
    <dgm:pt modelId="{7C9C714E-BE66-4FE7-893C-47B80D70969B}" type="parTrans" cxnId="{B39462D8-3D13-45AA-B8ED-C60A55612E24}">
      <dgm:prSet/>
      <dgm:spPr/>
      <dgm:t>
        <a:bodyPr/>
        <a:lstStyle/>
        <a:p>
          <a:endParaRPr lang="en-US" dirty="0"/>
        </a:p>
      </dgm:t>
    </dgm:pt>
    <dgm:pt modelId="{49615986-5D6E-49A7-AD5B-B4602DF975A3}" type="sibTrans" cxnId="{B39462D8-3D13-45AA-B8ED-C60A55612E24}">
      <dgm:prSet/>
      <dgm:spPr/>
      <dgm:t>
        <a:bodyPr/>
        <a:lstStyle/>
        <a:p>
          <a:endParaRPr lang="en-US"/>
        </a:p>
      </dgm:t>
    </dgm:pt>
    <dgm:pt modelId="{B23E770B-2515-47BD-9B9F-DFE8F8B4FB9C}">
      <dgm:prSet/>
      <dgm:spPr/>
      <dgm:t>
        <a:bodyPr/>
        <a:lstStyle/>
        <a:p>
          <a:r>
            <a:rPr lang="en-US" dirty="0" smtClean="0"/>
            <a:t>Event Plot Thread</a:t>
          </a:r>
          <a:endParaRPr lang="en-US" dirty="0"/>
        </a:p>
      </dgm:t>
    </dgm:pt>
    <dgm:pt modelId="{4B0DA531-D5EC-496F-8161-75AFA0028236}" type="parTrans" cxnId="{2FDE5654-FD24-4E92-B38E-5D286110FC5E}">
      <dgm:prSet/>
      <dgm:spPr/>
      <dgm:t>
        <a:bodyPr/>
        <a:lstStyle/>
        <a:p>
          <a:endParaRPr lang="en-US" dirty="0"/>
        </a:p>
      </dgm:t>
    </dgm:pt>
    <dgm:pt modelId="{B812A2F0-F0AB-4564-B61C-E07055D6662A}" type="sibTrans" cxnId="{2FDE5654-FD24-4E92-B38E-5D286110FC5E}">
      <dgm:prSet/>
      <dgm:spPr/>
      <dgm:t>
        <a:bodyPr/>
        <a:lstStyle/>
        <a:p>
          <a:endParaRPr lang="en-US"/>
        </a:p>
      </dgm:t>
    </dgm:pt>
    <dgm:pt modelId="{8196BA45-892F-4275-9A57-1C1249D04974}" type="pres">
      <dgm:prSet presAssocID="{4D1C646B-70D3-4502-91B3-CC4FD9721F1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11D129-B564-43F9-ABE0-AD8D098B3AE8}" type="pres">
      <dgm:prSet presAssocID="{4D1C646B-70D3-4502-91B3-CC4FD9721F1E}" presName="hierFlow" presStyleCnt="0"/>
      <dgm:spPr/>
      <dgm:t>
        <a:bodyPr/>
        <a:lstStyle/>
        <a:p>
          <a:endParaRPr lang="en-US"/>
        </a:p>
      </dgm:t>
    </dgm:pt>
    <dgm:pt modelId="{776FC3E6-B744-4AFA-A688-E92AB1736F2D}" type="pres">
      <dgm:prSet presAssocID="{4D1C646B-70D3-4502-91B3-CC4FD9721F1E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9B720B-98FC-45FF-A116-1559A06E168B}" type="pres">
      <dgm:prSet presAssocID="{68FBA515-B974-445A-8E59-AE58F7B938BA}" presName="Name14" presStyleCnt="0"/>
      <dgm:spPr/>
      <dgm:t>
        <a:bodyPr/>
        <a:lstStyle/>
        <a:p>
          <a:endParaRPr lang="en-US"/>
        </a:p>
      </dgm:t>
    </dgm:pt>
    <dgm:pt modelId="{EDA32DCF-EA90-4D5E-8B89-9A5C84EF48BE}" type="pres">
      <dgm:prSet presAssocID="{68FBA515-B974-445A-8E59-AE58F7B938BA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38A0A-11D2-4E92-96DB-868814AFD7D0}" type="pres">
      <dgm:prSet presAssocID="{68FBA515-B974-445A-8E59-AE58F7B938BA}" presName="hierChild2" presStyleCnt="0"/>
      <dgm:spPr/>
      <dgm:t>
        <a:bodyPr/>
        <a:lstStyle/>
        <a:p>
          <a:endParaRPr lang="en-US"/>
        </a:p>
      </dgm:t>
    </dgm:pt>
    <dgm:pt modelId="{9B395717-2FD1-4AC9-BB6C-4666D2665F22}" type="pres">
      <dgm:prSet presAssocID="{F1111FF8-F777-4122-A0A6-9103FD8333AE}" presName="Name19" presStyleLbl="parChTrans1D2" presStyleIdx="0" presStyleCnt="1"/>
      <dgm:spPr/>
      <dgm:t>
        <a:bodyPr/>
        <a:lstStyle/>
        <a:p>
          <a:endParaRPr lang="en-US"/>
        </a:p>
      </dgm:t>
    </dgm:pt>
    <dgm:pt modelId="{DDFE272F-5E2E-42D8-9A84-13DDB91A8081}" type="pres">
      <dgm:prSet presAssocID="{6EC7F978-613F-44B1-A899-AE6529045F0B}" presName="Name21" presStyleCnt="0"/>
      <dgm:spPr/>
      <dgm:t>
        <a:bodyPr/>
        <a:lstStyle/>
        <a:p>
          <a:endParaRPr lang="en-US"/>
        </a:p>
      </dgm:t>
    </dgm:pt>
    <dgm:pt modelId="{67AB5A93-0126-41CF-A314-878C5CED8B37}" type="pres">
      <dgm:prSet presAssocID="{6EC7F978-613F-44B1-A899-AE6529045F0B}" presName="level2Shape" presStyleLbl="node2" presStyleIdx="0" presStyleCnt="1"/>
      <dgm:spPr/>
      <dgm:t>
        <a:bodyPr/>
        <a:lstStyle/>
        <a:p>
          <a:endParaRPr lang="en-US"/>
        </a:p>
      </dgm:t>
    </dgm:pt>
    <dgm:pt modelId="{F54FFB05-121D-4A47-B925-A6F367BB5D89}" type="pres">
      <dgm:prSet presAssocID="{6EC7F978-613F-44B1-A899-AE6529045F0B}" presName="hierChild3" presStyleCnt="0"/>
      <dgm:spPr/>
      <dgm:t>
        <a:bodyPr/>
        <a:lstStyle/>
        <a:p>
          <a:endParaRPr lang="en-US"/>
        </a:p>
      </dgm:t>
    </dgm:pt>
    <dgm:pt modelId="{BB06759E-2061-4A22-BE0E-7D33B5871818}" type="pres">
      <dgm:prSet presAssocID="{C5BBC801-9F5D-4527-98AB-A2AD0F41CC33}" presName="Name19" presStyleLbl="parChTrans1D3" presStyleIdx="0" presStyleCnt="2"/>
      <dgm:spPr/>
      <dgm:t>
        <a:bodyPr/>
        <a:lstStyle/>
        <a:p>
          <a:endParaRPr lang="en-US"/>
        </a:p>
      </dgm:t>
    </dgm:pt>
    <dgm:pt modelId="{90E43594-7FAC-4071-AC1B-2EB8251CDD52}" type="pres">
      <dgm:prSet presAssocID="{1C506020-8CF8-43D6-B446-7D6A3B63A7CF}" presName="Name21" presStyleCnt="0"/>
      <dgm:spPr/>
      <dgm:t>
        <a:bodyPr/>
        <a:lstStyle/>
        <a:p>
          <a:endParaRPr lang="en-US"/>
        </a:p>
      </dgm:t>
    </dgm:pt>
    <dgm:pt modelId="{ABBCA355-8248-41F6-B448-9D748A86B453}" type="pres">
      <dgm:prSet presAssocID="{1C506020-8CF8-43D6-B446-7D6A3B63A7CF}" presName="level2Shape" presStyleLbl="node3" presStyleIdx="0" presStyleCnt="2"/>
      <dgm:spPr/>
      <dgm:t>
        <a:bodyPr/>
        <a:lstStyle/>
        <a:p>
          <a:endParaRPr lang="en-US"/>
        </a:p>
      </dgm:t>
    </dgm:pt>
    <dgm:pt modelId="{10817DEB-79AF-4ACD-9B72-19863CC70990}" type="pres">
      <dgm:prSet presAssocID="{1C506020-8CF8-43D6-B446-7D6A3B63A7CF}" presName="hierChild3" presStyleCnt="0"/>
      <dgm:spPr/>
      <dgm:t>
        <a:bodyPr/>
        <a:lstStyle/>
        <a:p>
          <a:endParaRPr lang="en-US"/>
        </a:p>
      </dgm:t>
    </dgm:pt>
    <dgm:pt modelId="{F7E04C8E-8DEF-44A7-A980-F0454E837FF5}" type="pres">
      <dgm:prSet presAssocID="{4B0DA531-D5EC-496F-8161-75AFA0028236}" presName="Name19" presStyleLbl="parChTrans1D4" presStyleIdx="0" presStyleCnt="1"/>
      <dgm:spPr/>
      <dgm:t>
        <a:bodyPr/>
        <a:lstStyle/>
        <a:p>
          <a:endParaRPr lang="en-US"/>
        </a:p>
      </dgm:t>
    </dgm:pt>
    <dgm:pt modelId="{71162A3A-58B1-4469-A74D-5515925EBBBA}" type="pres">
      <dgm:prSet presAssocID="{B23E770B-2515-47BD-9B9F-DFE8F8B4FB9C}" presName="Name21" presStyleCnt="0"/>
      <dgm:spPr/>
      <dgm:t>
        <a:bodyPr/>
        <a:lstStyle/>
        <a:p>
          <a:endParaRPr lang="en-US"/>
        </a:p>
      </dgm:t>
    </dgm:pt>
    <dgm:pt modelId="{636440C7-EB87-4ECD-8667-2DA6F9AE40F1}" type="pres">
      <dgm:prSet presAssocID="{B23E770B-2515-47BD-9B9F-DFE8F8B4FB9C}" presName="level2Shape" presStyleLbl="node4" presStyleIdx="0" presStyleCnt="1"/>
      <dgm:spPr/>
      <dgm:t>
        <a:bodyPr/>
        <a:lstStyle/>
        <a:p>
          <a:endParaRPr lang="en-US"/>
        </a:p>
      </dgm:t>
    </dgm:pt>
    <dgm:pt modelId="{0F4588F8-A5D3-4857-A8D9-70E16C444991}" type="pres">
      <dgm:prSet presAssocID="{B23E770B-2515-47BD-9B9F-DFE8F8B4FB9C}" presName="hierChild3" presStyleCnt="0"/>
      <dgm:spPr/>
      <dgm:t>
        <a:bodyPr/>
        <a:lstStyle/>
        <a:p>
          <a:endParaRPr lang="en-US"/>
        </a:p>
      </dgm:t>
    </dgm:pt>
    <dgm:pt modelId="{EB9BA704-7D42-4F6C-8056-5A1FE2AA4D8E}" type="pres">
      <dgm:prSet presAssocID="{7C9C714E-BE66-4FE7-893C-47B80D70969B}" presName="Name19" presStyleLbl="parChTrans1D3" presStyleIdx="1" presStyleCnt="2"/>
      <dgm:spPr/>
      <dgm:t>
        <a:bodyPr/>
        <a:lstStyle/>
        <a:p>
          <a:endParaRPr lang="en-US"/>
        </a:p>
      </dgm:t>
    </dgm:pt>
    <dgm:pt modelId="{1F2FA4E8-D6E4-4C5C-878C-11BF43561DB5}" type="pres">
      <dgm:prSet presAssocID="{789E5C04-62FA-4922-843D-6359FE778E43}" presName="Name21" presStyleCnt="0"/>
      <dgm:spPr/>
      <dgm:t>
        <a:bodyPr/>
        <a:lstStyle/>
        <a:p>
          <a:endParaRPr lang="en-US"/>
        </a:p>
      </dgm:t>
    </dgm:pt>
    <dgm:pt modelId="{ADFBD5A5-5E6D-4A60-AB3D-DE97FCD09D2F}" type="pres">
      <dgm:prSet presAssocID="{789E5C04-62FA-4922-843D-6359FE778E43}" presName="level2Shape" presStyleLbl="node3" presStyleIdx="1" presStyleCnt="2"/>
      <dgm:spPr/>
      <dgm:t>
        <a:bodyPr/>
        <a:lstStyle/>
        <a:p>
          <a:endParaRPr lang="en-US"/>
        </a:p>
      </dgm:t>
    </dgm:pt>
    <dgm:pt modelId="{A4D9B8BB-CAEA-4D6A-8E17-AC57ECA5F979}" type="pres">
      <dgm:prSet presAssocID="{789E5C04-62FA-4922-843D-6359FE778E43}" presName="hierChild3" presStyleCnt="0"/>
      <dgm:spPr/>
      <dgm:t>
        <a:bodyPr/>
        <a:lstStyle/>
        <a:p>
          <a:endParaRPr lang="en-US"/>
        </a:p>
      </dgm:t>
    </dgm:pt>
    <dgm:pt modelId="{6FEDD4E8-3B06-458B-B961-499CAB1A86C3}" type="pres">
      <dgm:prSet presAssocID="{4D1C646B-70D3-4502-91B3-CC4FD9721F1E}" presName="bgShapesFlow" presStyleCnt="0"/>
      <dgm:spPr/>
      <dgm:t>
        <a:bodyPr/>
        <a:lstStyle/>
        <a:p>
          <a:endParaRPr lang="en-US"/>
        </a:p>
      </dgm:t>
    </dgm:pt>
  </dgm:ptLst>
  <dgm:cxnLst>
    <dgm:cxn modelId="{B3B90FAB-07B4-479F-9862-C3891C8A0F06}" type="presOf" srcId="{F1111FF8-F777-4122-A0A6-9103FD8333AE}" destId="{9B395717-2FD1-4AC9-BB6C-4666D2665F22}" srcOrd="0" destOrd="0" presId="urn:microsoft.com/office/officeart/2005/8/layout/hierarchy6"/>
    <dgm:cxn modelId="{BFA7D861-7055-44E8-BCB2-852C25701F0B}" type="presOf" srcId="{6EC7F978-613F-44B1-A899-AE6529045F0B}" destId="{67AB5A93-0126-41CF-A314-878C5CED8B37}" srcOrd="0" destOrd="0" presId="urn:microsoft.com/office/officeart/2005/8/layout/hierarchy6"/>
    <dgm:cxn modelId="{57EC1034-2E93-42E5-A3BF-FF3D6DEA93B3}" type="presOf" srcId="{1C506020-8CF8-43D6-B446-7D6A3B63A7CF}" destId="{ABBCA355-8248-41F6-B448-9D748A86B453}" srcOrd="0" destOrd="0" presId="urn:microsoft.com/office/officeart/2005/8/layout/hierarchy6"/>
    <dgm:cxn modelId="{BFA09C38-7050-4CC1-B808-449C00FE40A2}" type="presOf" srcId="{789E5C04-62FA-4922-843D-6359FE778E43}" destId="{ADFBD5A5-5E6D-4A60-AB3D-DE97FCD09D2F}" srcOrd="0" destOrd="0" presId="urn:microsoft.com/office/officeart/2005/8/layout/hierarchy6"/>
    <dgm:cxn modelId="{0902231B-D574-4784-A34A-663E3ED862A6}" srcId="{68FBA515-B974-445A-8E59-AE58F7B938BA}" destId="{6EC7F978-613F-44B1-A899-AE6529045F0B}" srcOrd="0" destOrd="0" parTransId="{F1111FF8-F777-4122-A0A6-9103FD8333AE}" sibTransId="{8548AE4B-6DCC-4A84-B826-3B983B29003F}"/>
    <dgm:cxn modelId="{07604586-2FBD-4C69-824E-E60FC2BFE14E}" type="presOf" srcId="{7C9C714E-BE66-4FE7-893C-47B80D70969B}" destId="{EB9BA704-7D42-4F6C-8056-5A1FE2AA4D8E}" srcOrd="0" destOrd="0" presId="urn:microsoft.com/office/officeart/2005/8/layout/hierarchy6"/>
    <dgm:cxn modelId="{357DF054-206E-402E-AA0A-D379C717E6AF}" type="presOf" srcId="{C5BBC801-9F5D-4527-98AB-A2AD0F41CC33}" destId="{BB06759E-2061-4A22-BE0E-7D33B5871818}" srcOrd="0" destOrd="0" presId="urn:microsoft.com/office/officeart/2005/8/layout/hierarchy6"/>
    <dgm:cxn modelId="{2C72726A-CE16-48DF-9D27-03B1EF94BD3C}" type="presOf" srcId="{4B0DA531-D5EC-496F-8161-75AFA0028236}" destId="{F7E04C8E-8DEF-44A7-A980-F0454E837FF5}" srcOrd="0" destOrd="0" presId="urn:microsoft.com/office/officeart/2005/8/layout/hierarchy6"/>
    <dgm:cxn modelId="{8A904302-8F68-4B1F-804A-3491C10CA8E8}" srcId="{6EC7F978-613F-44B1-A899-AE6529045F0B}" destId="{1C506020-8CF8-43D6-B446-7D6A3B63A7CF}" srcOrd="0" destOrd="0" parTransId="{C5BBC801-9F5D-4527-98AB-A2AD0F41CC33}" sibTransId="{F6E34C65-A82B-4E5C-ABEB-78527F401B69}"/>
    <dgm:cxn modelId="{608486ED-B703-4886-87C7-300D32EF2C26}" type="presOf" srcId="{68FBA515-B974-445A-8E59-AE58F7B938BA}" destId="{EDA32DCF-EA90-4D5E-8B89-9A5C84EF48BE}" srcOrd="0" destOrd="0" presId="urn:microsoft.com/office/officeart/2005/8/layout/hierarchy6"/>
    <dgm:cxn modelId="{414E3836-EC71-4A13-B1A3-A508497D7C6D}" srcId="{4D1C646B-70D3-4502-91B3-CC4FD9721F1E}" destId="{68FBA515-B974-445A-8E59-AE58F7B938BA}" srcOrd="0" destOrd="0" parTransId="{8BD425E7-1BAE-4EF8-9E30-830B7856C776}" sibTransId="{B996285C-4242-4F9D-8AC3-3F7C233D68D8}"/>
    <dgm:cxn modelId="{2FDE5654-FD24-4E92-B38E-5D286110FC5E}" srcId="{1C506020-8CF8-43D6-B446-7D6A3B63A7CF}" destId="{B23E770B-2515-47BD-9B9F-DFE8F8B4FB9C}" srcOrd="0" destOrd="0" parTransId="{4B0DA531-D5EC-496F-8161-75AFA0028236}" sibTransId="{B812A2F0-F0AB-4564-B61C-E07055D6662A}"/>
    <dgm:cxn modelId="{2055B714-779D-4B6B-9DF5-AD87DF9FE0C6}" type="presOf" srcId="{B23E770B-2515-47BD-9B9F-DFE8F8B4FB9C}" destId="{636440C7-EB87-4ECD-8667-2DA6F9AE40F1}" srcOrd="0" destOrd="0" presId="urn:microsoft.com/office/officeart/2005/8/layout/hierarchy6"/>
    <dgm:cxn modelId="{B39462D8-3D13-45AA-B8ED-C60A55612E24}" srcId="{6EC7F978-613F-44B1-A899-AE6529045F0B}" destId="{789E5C04-62FA-4922-843D-6359FE778E43}" srcOrd="1" destOrd="0" parTransId="{7C9C714E-BE66-4FE7-893C-47B80D70969B}" sibTransId="{49615986-5D6E-49A7-AD5B-B4602DF975A3}"/>
    <dgm:cxn modelId="{780B2BE2-3BF1-43B8-8519-0088400226A4}" type="presOf" srcId="{4D1C646B-70D3-4502-91B3-CC4FD9721F1E}" destId="{8196BA45-892F-4275-9A57-1C1249D04974}" srcOrd="0" destOrd="0" presId="urn:microsoft.com/office/officeart/2005/8/layout/hierarchy6"/>
    <dgm:cxn modelId="{E3FF46B9-173E-42CC-A4D0-794BB12955E7}" type="presParOf" srcId="{8196BA45-892F-4275-9A57-1C1249D04974}" destId="{0411D129-B564-43F9-ABE0-AD8D098B3AE8}" srcOrd="0" destOrd="0" presId="urn:microsoft.com/office/officeart/2005/8/layout/hierarchy6"/>
    <dgm:cxn modelId="{BEDB395F-CCC4-4CA9-AB18-E69718EF3878}" type="presParOf" srcId="{0411D129-B564-43F9-ABE0-AD8D098B3AE8}" destId="{776FC3E6-B744-4AFA-A688-E92AB1736F2D}" srcOrd="0" destOrd="0" presId="urn:microsoft.com/office/officeart/2005/8/layout/hierarchy6"/>
    <dgm:cxn modelId="{8FF23CD6-2CB4-4366-AD9C-AD2142147A91}" type="presParOf" srcId="{776FC3E6-B744-4AFA-A688-E92AB1736F2D}" destId="{1B9B720B-98FC-45FF-A116-1559A06E168B}" srcOrd="0" destOrd="0" presId="urn:microsoft.com/office/officeart/2005/8/layout/hierarchy6"/>
    <dgm:cxn modelId="{FF437379-17B7-4DF4-8552-31FC469367D1}" type="presParOf" srcId="{1B9B720B-98FC-45FF-A116-1559A06E168B}" destId="{EDA32DCF-EA90-4D5E-8B89-9A5C84EF48BE}" srcOrd="0" destOrd="0" presId="urn:microsoft.com/office/officeart/2005/8/layout/hierarchy6"/>
    <dgm:cxn modelId="{8EC229CB-D762-4041-87F8-D31C9D6266DB}" type="presParOf" srcId="{1B9B720B-98FC-45FF-A116-1559A06E168B}" destId="{8BC38A0A-11D2-4E92-96DB-868814AFD7D0}" srcOrd="1" destOrd="0" presId="urn:microsoft.com/office/officeart/2005/8/layout/hierarchy6"/>
    <dgm:cxn modelId="{4D212AA3-BE92-43C8-9AD2-E392A02965FD}" type="presParOf" srcId="{8BC38A0A-11D2-4E92-96DB-868814AFD7D0}" destId="{9B395717-2FD1-4AC9-BB6C-4666D2665F22}" srcOrd="0" destOrd="0" presId="urn:microsoft.com/office/officeart/2005/8/layout/hierarchy6"/>
    <dgm:cxn modelId="{54CBD75C-5771-4996-B0AE-D89F021A0EB0}" type="presParOf" srcId="{8BC38A0A-11D2-4E92-96DB-868814AFD7D0}" destId="{DDFE272F-5E2E-42D8-9A84-13DDB91A8081}" srcOrd="1" destOrd="0" presId="urn:microsoft.com/office/officeart/2005/8/layout/hierarchy6"/>
    <dgm:cxn modelId="{7E3FCCE0-B054-4AD1-8498-5F70B3F59085}" type="presParOf" srcId="{DDFE272F-5E2E-42D8-9A84-13DDB91A8081}" destId="{67AB5A93-0126-41CF-A314-878C5CED8B37}" srcOrd="0" destOrd="0" presId="urn:microsoft.com/office/officeart/2005/8/layout/hierarchy6"/>
    <dgm:cxn modelId="{F9F044F5-D7BB-441A-BBFE-D41BDD9BFF60}" type="presParOf" srcId="{DDFE272F-5E2E-42D8-9A84-13DDB91A8081}" destId="{F54FFB05-121D-4A47-B925-A6F367BB5D89}" srcOrd="1" destOrd="0" presId="urn:microsoft.com/office/officeart/2005/8/layout/hierarchy6"/>
    <dgm:cxn modelId="{42441557-CCCA-4AB4-9C99-AD99E73C6F31}" type="presParOf" srcId="{F54FFB05-121D-4A47-B925-A6F367BB5D89}" destId="{BB06759E-2061-4A22-BE0E-7D33B5871818}" srcOrd="0" destOrd="0" presId="urn:microsoft.com/office/officeart/2005/8/layout/hierarchy6"/>
    <dgm:cxn modelId="{2CBD4CCF-FB4B-4F27-9BEF-0C2EA25E8986}" type="presParOf" srcId="{F54FFB05-121D-4A47-B925-A6F367BB5D89}" destId="{90E43594-7FAC-4071-AC1B-2EB8251CDD52}" srcOrd="1" destOrd="0" presId="urn:microsoft.com/office/officeart/2005/8/layout/hierarchy6"/>
    <dgm:cxn modelId="{DA2154E9-7146-4563-B2DA-E04BD61E08C7}" type="presParOf" srcId="{90E43594-7FAC-4071-AC1B-2EB8251CDD52}" destId="{ABBCA355-8248-41F6-B448-9D748A86B453}" srcOrd="0" destOrd="0" presId="urn:microsoft.com/office/officeart/2005/8/layout/hierarchy6"/>
    <dgm:cxn modelId="{9520D089-5895-4265-A35B-7CF56F460972}" type="presParOf" srcId="{90E43594-7FAC-4071-AC1B-2EB8251CDD52}" destId="{10817DEB-79AF-4ACD-9B72-19863CC70990}" srcOrd="1" destOrd="0" presId="urn:microsoft.com/office/officeart/2005/8/layout/hierarchy6"/>
    <dgm:cxn modelId="{9FE464E5-77A3-45FE-8907-F522F2AB4A2A}" type="presParOf" srcId="{10817DEB-79AF-4ACD-9B72-19863CC70990}" destId="{F7E04C8E-8DEF-44A7-A980-F0454E837FF5}" srcOrd="0" destOrd="0" presId="urn:microsoft.com/office/officeart/2005/8/layout/hierarchy6"/>
    <dgm:cxn modelId="{7507961F-9906-4D23-8BBA-A6E7372E33A6}" type="presParOf" srcId="{10817DEB-79AF-4ACD-9B72-19863CC70990}" destId="{71162A3A-58B1-4469-A74D-5515925EBBBA}" srcOrd="1" destOrd="0" presId="urn:microsoft.com/office/officeart/2005/8/layout/hierarchy6"/>
    <dgm:cxn modelId="{CD59E1EE-2DA6-49BD-BD54-70DF95A31CCE}" type="presParOf" srcId="{71162A3A-58B1-4469-A74D-5515925EBBBA}" destId="{636440C7-EB87-4ECD-8667-2DA6F9AE40F1}" srcOrd="0" destOrd="0" presId="urn:microsoft.com/office/officeart/2005/8/layout/hierarchy6"/>
    <dgm:cxn modelId="{402B69C7-FEEA-4C7F-9374-8A8E2F8D3F07}" type="presParOf" srcId="{71162A3A-58B1-4469-A74D-5515925EBBBA}" destId="{0F4588F8-A5D3-4857-A8D9-70E16C444991}" srcOrd="1" destOrd="0" presId="urn:microsoft.com/office/officeart/2005/8/layout/hierarchy6"/>
    <dgm:cxn modelId="{5567B378-A056-4E7A-A54A-07509884D951}" type="presParOf" srcId="{F54FFB05-121D-4A47-B925-A6F367BB5D89}" destId="{EB9BA704-7D42-4F6C-8056-5A1FE2AA4D8E}" srcOrd="2" destOrd="0" presId="urn:microsoft.com/office/officeart/2005/8/layout/hierarchy6"/>
    <dgm:cxn modelId="{552835FB-650E-4C38-B0DD-731882BC4DE8}" type="presParOf" srcId="{F54FFB05-121D-4A47-B925-A6F367BB5D89}" destId="{1F2FA4E8-D6E4-4C5C-878C-11BF43561DB5}" srcOrd="3" destOrd="0" presId="urn:microsoft.com/office/officeart/2005/8/layout/hierarchy6"/>
    <dgm:cxn modelId="{F0E84B78-1D0B-4196-AA02-F87EA4786FDD}" type="presParOf" srcId="{1F2FA4E8-D6E4-4C5C-878C-11BF43561DB5}" destId="{ADFBD5A5-5E6D-4A60-AB3D-DE97FCD09D2F}" srcOrd="0" destOrd="0" presId="urn:microsoft.com/office/officeart/2005/8/layout/hierarchy6"/>
    <dgm:cxn modelId="{7EBAD916-40D2-4545-9587-EFF7BBCC1CD1}" type="presParOf" srcId="{1F2FA4E8-D6E4-4C5C-878C-11BF43561DB5}" destId="{A4D9B8BB-CAEA-4D6A-8E17-AC57ECA5F979}" srcOrd="1" destOrd="0" presId="urn:microsoft.com/office/officeart/2005/8/layout/hierarchy6"/>
    <dgm:cxn modelId="{E03F52F1-2780-448A-8CEB-5C05C2FE3743}" type="presParOf" srcId="{8196BA45-892F-4275-9A57-1C1249D04974}" destId="{6FEDD4E8-3B06-458B-B961-499CAB1A86C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20C787B-0816-47A8-A0A3-3D0647C17427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A98E73-E740-4756-AA7C-3AEFF2B439D9}">
      <dgm:prSet phldrT="[Text]"/>
      <dgm:spPr>
        <a:xfrm>
          <a:off x="3057971" y="1135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Wait on Interrupts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848D3DC-E634-4C4F-8F7D-EAF9E2EA3089}" type="parTrans" cxnId="{B80BA46E-E798-4CB8-B19C-FDA9CBCBCBAD}">
      <dgm:prSet/>
      <dgm:spPr/>
      <dgm:t>
        <a:bodyPr/>
        <a:lstStyle/>
        <a:p>
          <a:endParaRPr lang="en-US"/>
        </a:p>
      </dgm:t>
    </dgm:pt>
    <dgm:pt modelId="{FE67C620-432D-4413-82A3-77A4B2798EF0}" type="sibTrans" cxnId="{B80BA46E-E798-4CB8-B19C-FDA9CBCBCBAD}">
      <dgm:prSet/>
      <dgm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rgbClr xmlns:mc="http://schemas.openxmlformats.org/markup-compatibility/2006" xmlns:a14="http://schemas.microsoft.com/office/drawing/2010/main" val="8FB08C" mc:Ignorable="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  <dgm:t>
        <a:bodyPr/>
        <a:lstStyle/>
        <a:p>
          <a:endParaRPr lang="en-US" dirty="0"/>
        </a:p>
      </dgm:t>
    </dgm:pt>
    <dgm:pt modelId="{4BC25467-EB90-4F7A-8F34-6D4B31D391D9}">
      <dgm:prSet phldrT="[Text]"/>
      <dgm:spPr>
        <a:xfrm>
          <a:off x="4880609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1255142"/>
            <a:satOff val="10273"/>
            <a:lumOff val="-1666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IRQ Vector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41168A2E-F5BC-4246-BD10-845D5A395D6B}" type="parTrans" cxnId="{173E79BD-A144-4436-B5EA-7197C854E332}">
      <dgm:prSet/>
      <dgm:spPr/>
      <dgm:t>
        <a:bodyPr/>
        <a:lstStyle/>
        <a:p>
          <a:endParaRPr lang="en-US"/>
        </a:p>
      </dgm:t>
    </dgm:pt>
    <dgm:pt modelId="{844053EA-23A6-4D56-B5EA-06C3C46FB35A}" type="sibTrans" cxnId="{173E79BD-A144-4436-B5EA-7197C854E332}">
      <dgm:prSet/>
      <dgm:spPr/>
      <dgm:t>
        <a:bodyPr/>
        <a:lstStyle/>
        <a:p>
          <a:endParaRPr lang="en-US"/>
        </a:p>
      </dgm:t>
    </dgm:pt>
    <dgm:pt modelId="{B2AFB26F-E960-4DC4-82B1-A1C53C2EFE46}">
      <dgm:prSet phldrT="[Text]"/>
      <dgm:spPr>
        <a:xfrm>
          <a:off x="4184423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2510283"/>
            <a:satOff val="20547"/>
            <a:lumOff val="-3333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Scaler/ TDC, Event Data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E6BD2DE0-4C1F-4892-B5F2-10B2436856E5}" type="parTrans" cxnId="{536A0E73-1F2C-4B6F-BBEB-B2CFF0AB9A07}">
      <dgm:prSet/>
      <dgm:spPr/>
      <dgm:t>
        <a:bodyPr/>
        <a:lstStyle/>
        <a:p>
          <a:endParaRPr lang="en-US"/>
        </a:p>
      </dgm:t>
    </dgm:pt>
    <dgm:pt modelId="{262EA1F8-CC5D-487B-818F-62A3624CC018}" type="sibTrans" cxnId="{536A0E73-1F2C-4B6F-BBEB-B2CFF0AB9A07}">
      <dgm:prSet/>
      <dgm:spPr/>
      <dgm:t>
        <a:bodyPr/>
        <a:lstStyle/>
        <a:p>
          <a:endParaRPr lang="en-US"/>
        </a:p>
      </dgm:t>
    </dgm:pt>
    <dgm:pt modelId="{8EA4CF52-736F-42B9-A5E9-1B43B815E68F}">
      <dgm:prSet phldrT="[Text]"/>
      <dgm:spPr>
        <a:xfrm>
          <a:off x="1931519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3765425"/>
            <a:satOff val="30820"/>
            <a:lumOff val="-4999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Write Data to Shared Circular Buffer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2A8266B0-80C8-4703-A6C9-0D0009499881}" type="parTrans" cxnId="{418733DA-F9C5-4E8B-A027-0B3AE175AEC6}">
      <dgm:prSet/>
      <dgm:spPr/>
      <dgm:t>
        <a:bodyPr/>
        <a:lstStyle/>
        <a:p>
          <a:endParaRPr lang="en-US"/>
        </a:p>
      </dgm:t>
    </dgm:pt>
    <dgm:pt modelId="{8985B419-4686-4C77-8AAC-EFDAB02A7F3A}" type="sibTrans" cxnId="{418733DA-F9C5-4E8B-A027-0B3AE175AEC6}">
      <dgm:prSet/>
      <dgm:spPr/>
      <dgm:t>
        <a:bodyPr/>
        <a:lstStyle/>
        <a:p>
          <a:endParaRPr lang="en-US"/>
        </a:p>
      </dgm:t>
    </dgm:pt>
    <dgm:pt modelId="{B609CAE8-8E04-4039-A993-5A8F178FBB36}">
      <dgm:prSet phldrT="[Text]"/>
      <dgm:spPr>
        <a:xfrm>
          <a:off x="1235333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5020566"/>
            <a:satOff val="41093"/>
            <a:lumOff val="-6666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IPC-Trigger</a:t>
          </a:r>
        </a:p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Event Thread </a:t>
          </a:r>
        </a:p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Monitor Thread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508140B2-64DE-4C95-8C30-F08AB47CCEB4}" type="parTrans" cxnId="{05C2711D-4041-4BF3-9618-A967C8DE721C}">
      <dgm:prSet/>
      <dgm:spPr/>
      <dgm:t>
        <a:bodyPr/>
        <a:lstStyle/>
        <a:p>
          <a:endParaRPr lang="en-US"/>
        </a:p>
      </dgm:t>
    </dgm:pt>
    <dgm:pt modelId="{C8DEEF19-F430-49A1-B740-21DE894FD608}" type="sibTrans" cxnId="{05C2711D-4041-4BF3-9618-A967C8DE721C}">
      <dgm:prSet/>
      <dgm:spPr/>
      <dgm:t>
        <a:bodyPr/>
        <a:lstStyle/>
        <a:p>
          <a:endParaRPr lang="en-US"/>
        </a:p>
      </dgm:t>
    </dgm:pt>
    <dgm:pt modelId="{3546D723-664A-4C36-878A-955446B76785}" type="pres">
      <dgm:prSet presAssocID="{020C787B-0816-47A8-A0A3-3D0647C174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852FCE-05B5-49D4-AF1A-7E97D39EC1B6}" type="pres">
      <dgm:prSet presAssocID="{020C787B-0816-47A8-A0A3-3D0647C17427}" presName="cycle" presStyleCnt="0"/>
      <dgm:spPr/>
    </dgm:pt>
    <dgm:pt modelId="{484BBD30-B1AA-45E1-BD51-41C343F5F615}" type="pres">
      <dgm:prSet presAssocID="{1FA98E73-E740-4756-AA7C-3AEFF2B439D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DC1DB-202D-4867-A792-F422C9D11858}" type="pres">
      <dgm:prSet presAssocID="{FE67C620-432D-4413-82A3-77A4B2798EF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A961151-29CD-4BB5-AB24-D12E560286BF}" type="pres">
      <dgm:prSet presAssocID="{4BC25467-EB90-4F7A-8F34-6D4B31D391D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86196-4DF2-4478-B9BB-FB12857FC3C9}" type="pres">
      <dgm:prSet presAssocID="{B2AFB26F-E960-4DC4-82B1-A1C53C2EFE4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CCA8-F4E0-49B4-AEB9-9CE291145D0E}" type="pres">
      <dgm:prSet presAssocID="{8EA4CF52-736F-42B9-A5E9-1B43B815E68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B5F3C-3534-45F8-90E5-F22AE2CA83B3}" type="pres">
      <dgm:prSet presAssocID="{B609CAE8-8E04-4039-A993-5A8F178FBB3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8733DA-F9C5-4E8B-A027-0B3AE175AEC6}" srcId="{020C787B-0816-47A8-A0A3-3D0647C17427}" destId="{8EA4CF52-736F-42B9-A5E9-1B43B815E68F}" srcOrd="3" destOrd="0" parTransId="{2A8266B0-80C8-4703-A6C9-0D0009499881}" sibTransId="{8985B419-4686-4C77-8AAC-EFDAB02A7F3A}"/>
    <dgm:cxn modelId="{05D925CA-FA22-4D39-8266-9519FACD4D7D}" type="presOf" srcId="{1FA98E73-E740-4756-AA7C-3AEFF2B439D9}" destId="{484BBD30-B1AA-45E1-BD51-41C343F5F615}" srcOrd="0" destOrd="0" presId="urn:microsoft.com/office/officeart/2005/8/layout/cycle3"/>
    <dgm:cxn modelId="{173E79BD-A144-4436-B5EA-7197C854E332}" srcId="{020C787B-0816-47A8-A0A3-3D0647C17427}" destId="{4BC25467-EB90-4F7A-8F34-6D4B31D391D9}" srcOrd="1" destOrd="0" parTransId="{41168A2E-F5BC-4246-BD10-845D5A395D6B}" sibTransId="{844053EA-23A6-4D56-B5EA-06C3C46FB35A}"/>
    <dgm:cxn modelId="{D7719900-0E13-4998-BD56-BC30957EAD9D}" type="presOf" srcId="{B609CAE8-8E04-4039-A993-5A8F178FBB36}" destId="{43DB5F3C-3534-45F8-90E5-F22AE2CA83B3}" srcOrd="0" destOrd="0" presId="urn:microsoft.com/office/officeart/2005/8/layout/cycle3"/>
    <dgm:cxn modelId="{536A0E73-1F2C-4B6F-BBEB-B2CFF0AB9A07}" srcId="{020C787B-0816-47A8-A0A3-3D0647C17427}" destId="{B2AFB26F-E960-4DC4-82B1-A1C53C2EFE46}" srcOrd="2" destOrd="0" parTransId="{E6BD2DE0-4C1F-4892-B5F2-10B2436856E5}" sibTransId="{262EA1F8-CC5D-487B-818F-62A3624CC018}"/>
    <dgm:cxn modelId="{05C2711D-4041-4BF3-9618-A967C8DE721C}" srcId="{020C787B-0816-47A8-A0A3-3D0647C17427}" destId="{B609CAE8-8E04-4039-A993-5A8F178FBB36}" srcOrd="4" destOrd="0" parTransId="{508140B2-64DE-4C95-8C30-F08AB47CCEB4}" sibTransId="{C8DEEF19-F430-49A1-B740-21DE894FD608}"/>
    <dgm:cxn modelId="{BCF37CF7-16BC-4D4D-BEEF-345D58674698}" type="presOf" srcId="{4BC25467-EB90-4F7A-8F34-6D4B31D391D9}" destId="{2A961151-29CD-4BB5-AB24-D12E560286BF}" srcOrd="0" destOrd="0" presId="urn:microsoft.com/office/officeart/2005/8/layout/cycle3"/>
    <dgm:cxn modelId="{1E1F2C93-3945-41D0-BC68-09EA5F9E9AC4}" type="presOf" srcId="{020C787B-0816-47A8-A0A3-3D0647C17427}" destId="{3546D723-664A-4C36-878A-955446B76785}" srcOrd="0" destOrd="0" presId="urn:microsoft.com/office/officeart/2005/8/layout/cycle3"/>
    <dgm:cxn modelId="{B80BA46E-E798-4CB8-B19C-FDA9CBCBCBAD}" srcId="{020C787B-0816-47A8-A0A3-3D0647C17427}" destId="{1FA98E73-E740-4756-AA7C-3AEFF2B439D9}" srcOrd="0" destOrd="0" parTransId="{6848D3DC-E634-4C4F-8F7D-EAF9E2EA3089}" sibTransId="{FE67C620-432D-4413-82A3-77A4B2798EF0}"/>
    <dgm:cxn modelId="{0BB79E32-383F-43DD-BAC5-A28CB7CEEE7F}" type="presOf" srcId="{B2AFB26F-E960-4DC4-82B1-A1C53C2EFE46}" destId="{D9786196-4DF2-4478-B9BB-FB12857FC3C9}" srcOrd="0" destOrd="0" presId="urn:microsoft.com/office/officeart/2005/8/layout/cycle3"/>
    <dgm:cxn modelId="{BB783802-9ED4-4650-8DDF-FF385F924AC0}" type="presOf" srcId="{FE67C620-432D-4413-82A3-77A4B2798EF0}" destId="{5C8DC1DB-202D-4867-A792-F422C9D11858}" srcOrd="0" destOrd="0" presId="urn:microsoft.com/office/officeart/2005/8/layout/cycle3"/>
    <dgm:cxn modelId="{E0EF5C45-A154-4AC4-80C7-6D87AABCACBE}" type="presOf" srcId="{8EA4CF52-736F-42B9-A5E9-1B43B815E68F}" destId="{507CCCA8-F4E0-49B4-AEB9-9CE291145D0E}" srcOrd="0" destOrd="0" presId="urn:microsoft.com/office/officeart/2005/8/layout/cycle3"/>
    <dgm:cxn modelId="{D588A534-7F6F-42F9-8E51-C00C151067EB}" type="presParOf" srcId="{3546D723-664A-4C36-878A-955446B76785}" destId="{93852FCE-05B5-49D4-AF1A-7E97D39EC1B6}" srcOrd="0" destOrd="0" presId="urn:microsoft.com/office/officeart/2005/8/layout/cycle3"/>
    <dgm:cxn modelId="{6949EE3A-3B8C-4F34-868D-12A6376CB81B}" type="presParOf" srcId="{93852FCE-05B5-49D4-AF1A-7E97D39EC1B6}" destId="{484BBD30-B1AA-45E1-BD51-41C343F5F615}" srcOrd="0" destOrd="0" presId="urn:microsoft.com/office/officeart/2005/8/layout/cycle3"/>
    <dgm:cxn modelId="{27AC7835-E4A7-4748-AE23-1AC931AC53F4}" type="presParOf" srcId="{93852FCE-05B5-49D4-AF1A-7E97D39EC1B6}" destId="{5C8DC1DB-202D-4867-A792-F422C9D11858}" srcOrd="1" destOrd="0" presId="urn:microsoft.com/office/officeart/2005/8/layout/cycle3"/>
    <dgm:cxn modelId="{775231FA-99C4-4083-959D-12E5EBAC2158}" type="presParOf" srcId="{93852FCE-05B5-49D4-AF1A-7E97D39EC1B6}" destId="{2A961151-29CD-4BB5-AB24-D12E560286BF}" srcOrd="2" destOrd="0" presId="urn:microsoft.com/office/officeart/2005/8/layout/cycle3"/>
    <dgm:cxn modelId="{9B2B52A3-7280-4F97-9567-3F3D9DCABD79}" type="presParOf" srcId="{93852FCE-05B5-49D4-AF1A-7E97D39EC1B6}" destId="{D9786196-4DF2-4478-B9BB-FB12857FC3C9}" srcOrd="3" destOrd="0" presId="urn:microsoft.com/office/officeart/2005/8/layout/cycle3"/>
    <dgm:cxn modelId="{42B1FE40-BC4C-4781-AD64-D14B110CF62F}" type="presParOf" srcId="{93852FCE-05B5-49D4-AF1A-7E97D39EC1B6}" destId="{507CCCA8-F4E0-49B4-AEB9-9CE291145D0E}" srcOrd="4" destOrd="0" presId="urn:microsoft.com/office/officeart/2005/8/layout/cycle3"/>
    <dgm:cxn modelId="{1F13BB34-4C06-495C-B875-33E272E61146}" type="presParOf" srcId="{93852FCE-05B5-49D4-AF1A-7E97D39EC1B6}" destId="{43DB5F3C-3534-45F8-90E5-F22AE2CA83B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AE3FE72-D24F-48B4-8094-8E6E7845B4C3}" type="doc">
      <dgm:prSet loTypeId="urn:microsoft.com/office/officeart/2005/8/layout/cycle3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3E4DF814-8FC2-47CC-9828-A04AECE0E590}">
      <dgm:prSet phldrT="[Text]"/>
      <dgm:spPr>
        <a:xfrm>
          <a:off x="3057971" y="1135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CCB400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Wait on event (IPC)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3E815667-8D33-479C-A53A-ABEFD7CA41F5}" type="parTrans" cxnId="{155E0C83-32AD-4138-9406-3CBF9A06228E}">
      <dgm:prSet/>
      <dgm:spPr/>
      <dgm:t>
        <a:bodyPr/>
        <a:lstStyle/>
        <a:p>
          <a:endParaRPr lang="en-US"/>
        </a:p>
      </dgm:t>
    </dgm:pt>
    <dgm:pt modelId="{B130746A-8B8A-4AB0-998F-17464BDDB3CB}" type="sibTrans" cxnId="{155E0C83-32AD-4138-9406-3CBF9A06228E}">
      <dgm:prSet/>
      <dgm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rgbClr xmlns:mc="http://schemas.openxmlformats.org/markup-compatibility/2006" xmlns:a14="http://schemas.microsoft.com/office/drawing/2010/main" val="CCB400" mc:Ignorable="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  <dgm:t>
        <a:bodyPr/>
        <a:lstStyle/>
        <a:p>
          <a:endParaRPr lang="en-US" dirty="0"/>
        </a:p>
      </dgm:t>
    </dgm:pt>
    <dgm:pt modelId="{6FA87DA9-8B00-413A-92A3-001D0A7C0B0D}">
      <dgm:prSet phldrT="[Text]"/>
      <dgm:spPr>
        <a:xfrm>
          <a:off x="4880609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CADAE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data from circular buffer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92C211C9-2D4C-401F-8AEE-726518540EFF}" type="parTrans" cxnId="{DD798DEE-2420-4EA4-9FA7-A4725C11F3C5}">
      <dgm:prSet/>
      <dgm:spPr/>
      <dgm:t>
        <a:bodyPr/>
        <a:lstStyle/>
        <a:p>
          <a:endParaRPr lang="en-US"/>
        </a:p>
      </dgm:t>
    </dgm:pt>
    <dgm:pt modelId="{30DE5BE7-15A6-4F54-B10D-AE0EE052B728}" type="sibTrans" cxnId="{DD798DEE-2420-4EA4-9FA7-A4725C11F3C5}">
      <dgm:prSet/>
      <dgm:spPr/>
      <dgm:t>
        <a:bodyPr/>
        <a:lstStyle/>
        <a:p>
          <a:endParaRPr lang="en-US"/>
        </a:p>
      </dgm:t>
    </dgm:pt>
    <dgm:pt modelId="{BD9AD7E0-D3BD-4926-A34A-99EA7BD2123C}">
      <dgm:prSet phldrT="[Text]"/>
      <dgm:spPr>
        <a:xfrm>
          <a:off x="4184423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C7B70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Check if file is free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59300D0-56DF-4833-BF52-8EF04647656F}" type="parTrans" cxnId="{B5C957FD-B02E-4F96-A636-C3EA575C7C6B}">
      <dgm:prSet/>
      <dgm:spPr/>
      <dgm:t>
        <a:bodyPr/>
        <a:lstStyle/>
        <a:p>
          <a:endParaRPr lang="en-US"/>
        </a:p>
      </dgm:t>
    </dgm:pt>
    <dgm:pt modelId="{6D23D83B-91BC-417D-A098-84B43C93C0FA}" type="sibTrans" cxnId="{B5C957FD-B02E-4F96-A636-C3EA575C7C6B}">
      <dgm:prSet/>
      <dgm:spPr/>
      <dgm:t>
        <a:bodyPr/>
        <a:lstStyle/>
        <a:p>
          <a:endParaRPr lang="en-US"/>
        </a:p>
      </dgm:t>
    </dgm:pt>
    <dgm:pt modelId="{2ABC18A9-BCB4-4B9E-901F-5A13FB24043C}">
      <dgm:prSet phldrT="[Text]"/>
      <dgm:spPr>
        <a:xfrm>
          <a:off x="1931519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Write data to file</a:t>
          </a:r>
          <a:endParaRPr lang="en-US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A30E968B-5E49-4048-A8B3-9BEEC18D5598}" type="parTrans" cxnId="{4FEA8ADE-20FC-4504-838D-6B0BE3641AA6}">
      <dgm:prSet/>
      <dgm:spPr/>
      <dgm:t>
        <a:bodyPr/>
        <a:lstStyle/>
        <a:p>
          <a:endParaRPr lang="en-US"/>
        </a:p>
      </dgm:t>
    </dgm:pt>
    <dgm:pt modelId="{2C68BAB9-A973-434E-9AA8-90988C581F07}" type="sibTrans" cxnId="{4FEA8ADE-20FC-4504-838D-6B0BE3641AA6}">
      <dgm:prSet/>
      <dgm:spPr/>
      <dgm:t>
        <a:bodyPr/>
        <a:lstStyle/>
        <a:p>
          <a:endParaRPr lang="en-US"/>
        </a:p>
      </dgm:t>
    </dgm:pt>
    <dgm:pt modelId="{ACDA0037-8EFA-4F1D-AEF3-2F97BFAA10CF}">
      <dgm:prSet phldrT="[Text]"/>
      <dgm:spPr>
        <a:xfrm>
          <a:off x="1235333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D19049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Pass Hit Data to Plotting Thread and Web Update</a:t>
          </a:r>
        </a:p>
      </dgm:t>
    </dgm:pt>
    <dgm:pt modelId="{E6161D06-9BD0-4916-87A1-8C629C6615BE}" type="parTrans" cxnId="{BDD27E3E-56ED-413E-B1ED-C7DD7803CBB6}">
      <dgm:prSet/>
      <dgm:spPr/>
      <dgm:t>
        <a:bodyPr/>
        <a:lstStyle/>
        <a:p>
          <a:endParaRPr lang="en-US"/>
        </a:p>
      </dgm:t>
    </dgm:pt>
    <dgm:pt modelId="{A419969B-7608-47F2-92A0-258F0FE4A8E4}" type="sibTrans" cxnId="{BDD27E3E-56ED-413E-B1ED-C7DD7803CBB6}">
      <dgm:prSet/>
      <dgm:spPr/>
      <dgm:t>
        <a:bodyPr/>
        <a:lstStyle/>
        <a:p>
          <a:endParaRPr lang="en-US"/>
        </a:p>
      </dgm:t>
    </dgm:pt>
    <dgm:pt modelId="{58E7E6EA-DFAA-432E-8F76-A0915001C923}" type="pres">
      <dgm:prSet presAssocID="{AAE3FE72-D24F-48B4-8094-8E6E7845B4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B063B-1A74-4340-8A95-0707B1FA3BD8}" type="pres">
      <dgm:prSet presAssocID="{AAE3FE72-D24F-48B4-8094-8E6E7845B4C3}" presName="cycle" presStyleCnt="0"/>
      <dgm:spPr/>
    </dgm:pt>
    <dgm:pt modelId="{467D9A96-44FC-45ED-8808-A5C6F269A01D}" type="pres">
      <dgm:prSet presAssocID="{3E4DF814-8FC2-47CC-9828-A04AECE0E59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6A39F-5DD7-4785-85FC-B1A322F63634}" type="pres">
      <dgm:prSet presAssocID="{B130746A-8B8A-4AB0-998F-17464BDDB3CB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4A1D1BB4-0B52-4674-B54B-28C4DF9A40BD}" type="pres">
      <dgm:prSet presAssocID="{6FA87DA9-8B00-413A-92A3-001D0A7C0B0D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9D89C-63F4-4569-AAE1-C36794E3666B}" type="pres">
      <dgm:prSet presAssocID="{BD9AD7E0-D3BD-4926-A34A-99EA7BD2123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5B6902-BF58-4784-AA2E-B2DE1F59F7C0}" type="pres">
      <dgm:prSet presAssocID="{2ABC18A9-BCB4-4B9E-901F-5A13FB24043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4F1AE-C57D-4A99-9941-3C39AAD1122E}" type="pres">
      <dgm:prSet presAssocID="{ACDA0037-8EFA-4F1D-AEF3-2F97BFAA10C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51EDA-F434-4BCF-AFD6-E5604D5A639B}" type="presOf" srcId="{BD9AD7E0-D3BD-4926-A34A-99EA7BD2123C}" destId="{5079D89C-63F4-4569-AAE1-C36794E3666B}" srcOrd="0" destOrd="0" presId="urn:microsoft.com/office/officeart/2005/8/layout/cycle3"/>
    <dgm:cxn modelId="{4FEA8ADE-20FC-4504-838D-6B0BE3641AA6}" srcId="{AAE3FE72-D24F-48B4-8094-8E6E7845B4C3}" destId="{2ABC18A9-BCB4-4B9E-901F-5A13FB24043C}" srcOrd="3" destOrd="0" parTransId="{A30E968B-5E49-4048-A8B3-9BEEC18D5598}" sibTransId="{2C68BAB9-A973-434E-9AA8-90988C581F07}"/>
    <dgm:cxn modelId="{9805C707-61ED-4BA7-9F7B-458BBDED5AD8}" type="presOf" srcId="{3E4DF814-8FC2-47CC-9828-A04AECE0E590}" destId="{467D9A96-44FC-45ED-8808-A5C6F269A01D}" srcOrd="0" destOrd="0" presId="urn:microsoft.com/office/officeart/2005/8/layout/cycle3"/>
    <dgm:cxn modelId="{F8E2F650-C90E-4B41-A342-647376FC9D7A}" type="presOf" srcId="{2ABC18A9-BCB4-4B9E-901F-5A13FB24043C}" destId="{075B6902-BF58-4784-AA2E-B2DE1F59F7C0}" srcOrd="0" destOrd="0" presId="urn:microsoft.com/office/officeart/2005/8/layout/cycle3"/>
    <dgm:cxn modelId="{71E559F1-E3F2-4655-BA2A-96E4106FA25F}" type="presOf" srcId="{AAE3FE72-D24F-48B4-8094-8E6E7845B4C3}" destId="{58E7E6EA-DFAA-432E-8F76-A0915001C923}" srcOrd="0" destOrd="0" presId="urn:microsoft.com/office/officeart/2005/8/layout/cycle3"/>
    <dgm:cxn modelId="{BB9827EB-D326-47DB-8518-C54F55F0D445}" type="presOf" srcId="{ACDA0037-8EFA-4F1D-AEF3-2F97BFAA10CF}" destId="{5F44F1AE-C57D-4A99-9941-3C39AAD1122E}" srcOrd="0" destOrd="0" presId="urn:microsoft.com/office/officeart/2005/8/layout/cycle3"/>
    <dgm:cxn modelId="{A30F9BE4-957D-4B9F-A563-2218B0BCD194}" type="presOf" srcId="{6FA87DA9-8B00-413A-92A3-001D0A7C0B0D}" destId="{4A1D1BB4-0B52-4674-B54B-28C4DF9A40BD}" srcOrd="0" destOrd="0" presId="urn:microsoft.com/office/officeart/2005/8/layout/cycle3"/>
    <dgm:cxn modelId="{DD798DEE-2420-4EA4-9FA7-A4725C11F3C5}" srcId="{AAE3FE72-D24F-48B4-8094-8E6E7845B4C3}" destId="{6FA87DA9-8B00-413A-92A3-001D0A7C0B0D}" srcOrd="1" destOrd="0" parTransId="{92C211C9-2D4C-401F-8AEE-726518540EFF}" sibTransId="{30DE5BE7-15A6-4F54-B10D-AE0EE052B728}"/>
    <dgm:cxn modelId="{BDD27E3E-56ED-413E-B1ED-C7DD7803CBB6}" srcId="{AAE3FE72-D24F-48B4-8094-8E6E7845B4C3}" destId="{ACDA0037-8EFA-4F1D-AEF3-2F97BFAA10CF}" srcOrd="4" destOrd="0" parTransId="{E6161D06-9BD0-4916-87A1-8C629C6615BE}" sibTransId="{A419969B-7608-47F2-92A0-258F0FE4A8E4}"/>
    <dgm:cxn modelId="{B5C957FD-B02E-4F96-A636-C3EA575C7C6B}" srcId="{AAE3FE72-D24F-48B4-8094-8E6E7845B4C3}" destId="{BD9AD7E0-D3BD-4926-A34A-99EA7BD2123C}" srcOrd="2" destOrd="0" parTransId="{859300D0-56DF-4833-BF52-8EF04647656F}" sibTransId="{6D23D83B-91BC-417D-A098-84B43C93C0FA}"/>
    <dgm:cxn modelId="{155E0C83-32AD-4138-9406-3CBF9A06228E}" srcId="{AAE3FE72-D24F-48B4-8094-8E6E7845B4C3}" destId="{3E4DF814-8FC2-47CC-9828-A04AECE0E590}" srcOrd="0" destOrd="0" parTransId="{3E815667-8D33-479C-A53A-ABEFD7CA41F5}" sibTransId="{B130746A-8B8A-4AB0-998F-17464BDDB3CB}"/>
    <dgm:cxn modelId="{0A67376D-B2A1-4945-B6FF-5327F6FDFCA2}" type="presOf" srcId="{B130746A-8B8A-4AB0-998F-17464BDDB3CB}" destId="{29F6A39F-5DD7-4785-85FC-B1A322F63634}" srcOrd="0" destOrd="0" presId="urn:microsoft.com/office/officeart/2005/8/layout/cycle3"/>
    <dgm:cxn modelId="{8766DDA8-959E-43F3-80FA-BC035AA2501A}" type="presParOf" srcId="{58E7E6EA-DFAA-432E-8F76-A0915001C923}" destId="{4E0B063B-1A74-4340-8A95-0707B1FA3BD8}" srcOrd="0" destOrd="0" presId="urn:microsoft.com/office/officeart/2005/8/layout/cycle3"/>
    <dgm:cxn modelId="{603F31DA-9208-411A-9924-71D4D53791B3}" type="presParOf" srcId="{4E0B063B-1A74-4340-8A95-0707B1FA3BD8}" destId="{467D9A96-44FC-45ED-8808-A5C6F269A01D}" srcOrd="0" destOrd="0" presId="urn:microsoft.com/office/officeart/2005/8/layout/cycle3"/>
    <dgm:cxn modelId="{20985928-A92B-457D-8E13-2A115C3CAB5F}" type="presParOf" srcId="{4E0B063B-1A74-4340-8A95-0707B1FA3BD8}" destId="{29F6A39F-5DD7-4785-85FC-B1A322F63634}" srcOrd="1" destOrd="0" presId="urn:microsoft.com/office/officeart/2005/8/layout/cycle3"/>
    <dgm:cxn modelId="{2C250EDC-2569-4294-8404-FEC942A49DC1}" type="presParOf" srcId="{4E0B063B-1A74-4340-8A95-0707B1FA3BD8}" destId="{4A1D1BB4-0B52-4674-B54B-28C4DF9A40BD}" srcOrd="2" destOrd="0" presId="urn:microsoft.com/office/officeart/2005/8/layout/cycle3"/>
    <dgm:cxn modelId="{7DEA8B42-8491-4B64-9AD0-6E4393BE76F5}" type="presParOf" srcId="{4E0B063B-1A74-4340-8A95-0707B1FA3BD8}" destId="{5079D89C-63F4-4569-AAE1-C36794E3666B}" srcOrd="3" destOrd="0" presId="urn:microsoft.com/office/officeart/2005/8/layout/cycle3"/>
    <dgm:cxn modelId="{AA6B2B35-3EC0-44AC-A340-BA6FDBE1398C}" type="presParOf" srcId="{4E0B063B-1A74-4340-8A95-0707B1FA3BD8}" destId="{075B6902-BF58-4784-AA2E-B2DE1F59F7C0}" srcOrd="4" destOrd="0" presId="urn:microsoft.com/office/officeart/2005/8/layout/cycle3"/>
    <dgm:cxn modelId="{803724A5-1C25-4562-8C98-2DF7C6DD8E7F}" type="presParOf" srcId="{4E0B063B-1A74-4340-8A95-0707B1FA3BD8}" destId="{5F44F1AE-C57D-4A99-9941-3C39AAD1122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107EA4-87F1-4F35-A6E2-AE8ECFAA7D66}" type="doc">
      <dgm:prSet loTypeId="urn:microsoft.com/office/officeart/2008/layout/AlternatingPictureBlock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FB7289-85C7-419C-ABE6-8EABC4CF9DDA}">
      <dgm:prSet phldrT="[Text]"/>
      <dgm:spPr/>
      <dgm:t>
        <a:bodyPr/>
        <a:lstStyle/>
        <a:p>
          <a:r>
            <a:rPr lang="en-US" dirty="0" smtClean="0"/>
            <a:t>Introduction to INO</a:t>
          </a:r>
        </a:p>
      </dgm:t>
    </dgm:pt>
    <dgm:pt modelId="{5BAE530F-2661-4764-90A4-2A3EAF64B1E4}" type="parTrans" cxnId="{EEFEFCA5-FCDB-45A0-B3BE-8240DB6EBB9E}">
      <dgm:prSet/>
      <dgm:spPr/>
      <dgm:t>
        <a:bodyPr/>
        <a:lstStyle/>
        <a:p>
          <a:endParaRPr lang="en-US"/>
        </a:p>
      </dgm:t>
    </dgm:pt>
    <dgm:pt modelId="{66D731FA-578B-4230-9E9E-1A9327BEF718}" type="sibTrans" cxnId="{EEFEFCA5-FCDB-45A0-B3BE-8240DB6EBB9E}">
      <dgm:prSet/>
      <dgm:spPr/>
      <dgm:t>
        <a:bodyPr/>
        <a:lstStyle/>
        <a:p>
          <a:endParaRPr lang="en-US"/>
        </a:p>
      </dgm:t>
    </dgm:pt>
    <dgm:pt modelId="{D66309AA-EB22-4DD2-BB0F-4BA5B9CA05B8}">
      <dgm:prSet phldrT="[Text]"/>
      <dgm:spPr/>
      <dgm:t>
        <a:bodyPr/>
        <a:lstStyle/>
        <a:p>
          <a:r>
            <a:rPr lang="en-US" dirty="0" smtClean="0"/>
            <a:t>Role of Software in HEP </a:t>
          </a:r>
          <a:endParaRPr lang="en-US" dirty="0"/>
        </a:p>
      </dgm:t>
    </dgm:pt>
    <dgm:pt modelId="{7979CE8F-448E-41EA-B876-C92DFA45EC45}" type="parTrans" cxnId="{897B8D50-3409-4053-96C4-5FD0954F9741}">
      <dgm:prSet/>
      <dgm:spPr/>
      <dgm:t>
        <a:bodyPr/>
        <a:lstStyle/>
        <a:p>
          <a:endParaRPr lang="en-US"/>
        </a:p>
      </dgm:t>
    </dgm:pt>
    <dgm:pt modelId="{099A99F7-50F9-453B-BB1B-553DB8144B38}" type="sibTrans" cxnId="{897B8D50-3409-4053-96C4-5FD0954F9741}">
      <dgm:prSet/>
      <dgm:spPr/>
      <dgm:t>
        <a:bodyPr/>
        <a:lstStyle/>
        <a:p>
          <a:endParaRPr lang="en-US"/>
        </a:p>
      </dgm:t>
    </dgm:pt>
    <dgm:pt modelId="{949F1DE4-F644-47E6-930A-F823B8105F82}">
      <dgm:prSet phldrT="[Text]"/>
      <dgm:spPr/>
      <dgm:t>
        <a:bodyPr/>
        <a:lstStyle/>
        <a:p>
          <a:r>
            <a:rPr lang="en-US" dirty="0" smtClean="0"/>
            <a:t>Software Design Philosophy in INO </a:t>
          </a:r>
          <a:endParaRPr lang="en-US" dirty="0"/>
        </a:p>
      </dgm:t>
    </dgm:pt>
    <dgm:pt modelId="{EC74E5BE-EE1B-4793-94D3-6E1826225674}" type="parTrans" cxnId="{D4987AA1-E8BC-49A4-8237-B7B34AD937DF}">
      <dgm:prSet/>
      <dgm:spPr/>
      <dgm:t>
        <a:bodyPr/>
        <a:lstStyle/>
        <a:p>
          <a:endParaRPr lang="en-US"/>
        </a:p>
      </dgm:t>
    </dgm:pt>
    <dgm:pt modelId="{2E6985DE-84DE-4C49-9146-3070CA5A7AB4}" type="sibTrans" cxnId="{D4987AA1-E8BC-49A4-8237-B7B34AD937DF}">
      <dgm:prSet/>
      <dgm:spPr/>
      <dgm:t>
        <a:bodyPr/>
        <a:lstStyle/>
        <a:p>
          <a:endParaRPr lang="en-US"/>
        </a:p>
      </dgm:t>
    </dgm:pt>
    <dgm:pt modelId="{57DFCB5C-F499-4C3B-B077-60CB17E12D34}">
      <dgm:prSet phldrT="[Text]"/>
      <dgm:spPr/>
      <dgm:t>
        <a:bodyPr/>
        <a:lstStyle/>
        <a:p>
          <a:r>
            <a:rPr lang="en-US" dirty="0" smtClean="0"/>
            <a:t>Applications for INO</a:t>
          </a:r>
          <a:endParaRPr lang="en-US" dirty="0"/>
        </a:p>
      </dgm:t>
    </dgm:pt>
    <dgm:pt modelId="{D7791A46-5446-49EE-8702-27BDF36437EA}" type="parTrans" cxnId="{70481B79-90E7-457F-AEB3-58550980E147}">
      <dgm:prSet/>
      <dgm:spPr/>
      <dgm:t>
        <a:bodyPr/>
        <a:lstStyle/>
        <a:p>
          <a:endParaRPr lang="en-US"/>
        </a:p>
      </dgm:t>
    </dgm:pt>
    <dgm:pt modelId="{06FFC3A5-380E-4C6C-A1AC-082BA6218D2C}" type="sibTrans" cxnId="{70481B79-90E7-457F-AEB3-58550980E147}">
      <dgm:prSet/>
      <dgm:spPr/>
      <dgm:t>
        <a:bodyPr/>
        <a:lstStyle/>
        <a:p>
          <a:endParaRPr lang="en-US"/>
        </a:p>
      </dgm:t>
    </dgm:pt>
    <dgm:pt modelId="{F9A43BD7-D403-45C5-9E10-6B5E135268BD}" type="pres">
      <dgm:prSet presAssocID="{3C107EA4-87F1-4F35-A6E2-AE8ECFAA7D6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143B37-4091-47DD-A761-CA4F9F30C78A}" type="pres">
      <dgm:prSet presAssocID="{38FB7289-85C7-419C-ABE6-8EABC4CF9DDA}" presName="comp" presStyleCnt="0"/>
      <dgm:spPr/>
    </dgm:pt>
    <dgm:pt modelId="{8123831C-1595-4F88-9F83-211D699C47AC}" type="pres">
      <dgm:prSet presAssocID="{38FB7289-85C7-419C-ABE6-8EABC4CF9DDA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79A938-0D4F-49F5-8ED9-B1D348F762C1}" type="pres">
      <dgm:prSet presAssocID="{38FB7289-85C7-419C-ABE6-8EABC4CF9DDA}" presName="rect1" presStyleLbl="lnNode1" presStyleIdx="0" presStyleCnt="4"/>
      <dgm:spPr>
        <a:blipFill>
          <a:blip xmlns:r="http://schemas.openxmlformats.org/officeDocument/2006/relationships" r:embed="rId1"/>
          <a:srcRect/>
          <a:stretch>
            <a:fillRect t="-8000" b="-8000"/>
          </a:stretch>
        </a:blipFill>
      </dgm:spPr>
    </dgm:pt>
    <dgm:pt modelId="{D7CF20A0-3D09-43D7-8780-6E80A217C035}" type="pres">
      <dgm:prSet presAssocID="{66D731FA-578B-4230-9E9E-1A9327BEF718}" presName="sibTrans" presStyleCnt="0"/>
      <dgm:spPr/>
    </dgm:pt>
    <dgm:pt modelId="{A06FEC27-C0CF-4C22-B3CB-AD61A48A67AF}" type="pres">
      <dgm:prSet presAssocID="{D66309AA-EB22-4DD2-BB0F-4BA5B9CA05B8}" presName="comp" presStyleCnt="0"/>
      <dgm:spPr/>
    </dgm:pt>
    <dgm:pt modelId="{34762356-3C09-452D-8666-0A860E14558D}" type="pres">
      <dgm:prSet presAssocID="{D66309AA-EB22-4DD2-BB0F-4BA5B9CA05B8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6C8127-5AB9-4829-87A9-919364262539}" type="pres">
      <dgm:prSet presAssocID="{D66309AA-EB22-4DD2-BB0F-4BA5B9CA05B8}" presName="rect1" presStyleLbl="lnNode1" presStyleIdx="1" presStyleCnt="4"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1DD2F62C-6438-403D-B14E-E8D4BF8D67E4}" type="pres">
      <dgm:prSet presAssocID="{099A99F7-50F9-453B-BB1B-553DB8144B38}" presName="sibTrans" presStyleCnt="0"/>
      <dgm:spPr/>
    </dgm:pt>
    <dgm:pt modelId="{6012DE1A-2C14-4715-92D0-35B3966FB81A}" type="pres">
      <dgm:prSet presAssocID="{949F1DE4-F644-47E6-930A-F823B8105F82}" presName="comp" presStyleCnt="0"/>
      <dgm:spPr/>
    </dgm:pt>
    <dgm:pt modelId="{34A66D7E-B1B6-45F4-B6A8-7D15CE66EFE4}" type="pres">
      <dgm:prSet presAssocID="{949F1DE4-F644-47E6-930A-F823B8105F82}" presName="rect2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02E29D-AFA5-4DDF-AA70-CB0CCA9CAAA0}" type="pres">
      <dgm:prSet presAssocID="{949F1DE4-F644-47E6-930A-F823B8105F82}" presName="rect1" presStyleLbl="lnNode1" presStyleIdx="2" presStyleCnt="4"/>
      <dgm:spPr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</dgm:spPr>
    </dgm:pt>
    <dgm:pt modelId="{65FCA761-BA53-4A16-8CB5-93B80A60826A}" type="pres">
      <dgm:prSet presAssocID="{2E6985DE-84DE-4C49-9146-3070CA5A7AB4}" presName="sibTrans" presStyleCnt="0"/>
      <dgm:spPr/>
    </dgm:pt>
    <dgm:pt modelId="{EF544C10-555B-4AB7-92BB-C87DD7FBC587}" type="pres">
      <dgm:prSet presAssocID="{57DFCB5C-F499-4C3B-B077-60CB17E12D34}" presName="comp" presStyleCnt="0"/>
      <dgm:spPr/>
    </dgm:pt>
    <dgm:pt modelId="{EEBBB3CD-90F6-4DE4-AF8A-49C9A552B078}" type="pres">
      <dgm:prSet presAssocID="{57DFCB5C-F499-4C3B-B077-60CB17E12D34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15803-18FC-4D37-995D-00C3951E6689}" type="pres">
      <dgm:prSet presAssocID="{57DFCB5C-F499-4C3B-B077-60CB17E12D34}" presName="rect1" presStyleLbl="lnNode1" presStyleIdx="3" presStyleCnt="4"/>
      <dgm:spPr>
        <a:blipFill>
          <a:blip xmlns:r="http://schemas.openxmlformats.org/officeDocument/2006/relationships" r:embed="rId4"/>
          <a:srcRect/>
          <a:stretch>
            <a:fillRect l="-16000" r="-16000"/>
          </a:stretch>
        </a:blipFill>
      </dgm:spPr>
    </dgm:pt>
  </dgm:ptLst>
  <dgm:cxnLst>
    <dgm:cxn modelId="{897B8D50-3409-4053-96C4-5FD0954F9741}" srcId="{3C107EA4-87F1-4F35-A6E2-AE8ECFAA7D66}" destId="{D66309AA-EB22-4DD2-BB0F-4BA5B9CA05B8}" srcOrd="1" destOrd="0" parTransId="{7979CE8F-448E-41EA-B876-C92DFA45EC45}" sibTransId="{099A99F7-50F9-453B-BB1B-553DB8144B38}"/>
    <dgm:cxn modelId="{70481B79-90E7-457F-AEB3-58550980E147}" srcId="{3C107EA4-87F1-4F35-A6E2-AE8ECFAA7D66}" destId="{57DFCB5C-F499-4C3B-B077-60CB17E12D34}" srcOrd="3" destOrd="0" parTransId="{D7791A46-5446-49EE-8702-27BDF36437EA}" sibTransId="{06FFC3A5-380E-4C6C-A1AC-082BA6218D2C}"/>
    <dgm:cxn modelId="{49DBFAE0-8BAC-4C1F-95B7-0CB2EE4AFABF}" type="presOf" srcId="{3C107EA4-87F1-4F35-A6E2-AE8ECFAA7D66}" destId="{F9A43BD7-D403-45C5-9E10-6B5E135268BD}" srcOrd="0" destOrd="0" presId="urn:microsoft.com/office/officeart/2008/layout/AlternatingPictureBlocks"/>
    <dgm:cxn modelId="{D30E8172-B178-4BBF-BB3A-DDA531058B6F}" type="presOf" srcId="{949F1DE4-F644-47E6-930A-F823B8105F82}" destId="{34A66D7E-B1B6-45F4-B6A8-7D15CE66EFE4}" srcOrd="0" destOrd="0" presId="urn:microsoft.com/office/officeart/2008/layout/AlternatingPictureBlocks"/>
    <dgm:cxn modelId="{F329A6E7-CA1A-47BA-898A-5B38D5723019}" type="presOf" srcId="{D66309AA-EB22-4DD2-BB0F-4BA5B9CA05B8}" destId="{34762356-3C09-452D-8666-0A860E14558D}" srcOrd="0" destOrd="0" presId="urn:microsoft.com/office/officeart/2008/layout/AlternatingPictureBlocks"/>
    <dgm:cxn modelId="{590A7A0C-BD7D-4A1F-8496-88797F56349F}" type="presOf" srcId="{57DFCB5C-F499-4C3B-B077-60CB17E12D34}" destId="{EEBBB3CD-90F6-4DE4-AF8A-49C9A552B078}" srcOrd="0" destOrd="0" presId="urn:microsoft.com/office/officeart/2008/layout/AlternatingPictureBlocks"/>
    <dgm:cxn modelId="{D4987AA1-E8BC-49A4-8237-B7B34AD937DF}" srcId="{3C107EA4-87F1-4F35-A6E2-AE8ECFAA7D66}" destId="{949F1DE4-F644-47E6-930A-F823B8105F82}" srcOrd="2" destOrd="0" parTransId="{EC74E5BE-EE1B-4793-94D3-6E1826225674}" sibTransId="{2E6985DE-84DE-4C49-9146-3070CA5A7AB4}"/>
    <dgm:cxn modelId="{EEFEFCA5-FCDB-45A0-B3BE-8240DB6EBB9E}" srcId="{3C107EA4-87F1-4F35-A6E2-AE8ECFAA7D66}" destId="{38FB7289-85C7-419C-ABE6-8EABC4CF9DDA}" srcOrd="0" destOrd="0" parTransId="{5BAE530F-2661-4764-90A4-2A3EAF64B1E4}" sibTransId="{66D731FA-578B-4230-9E9E-1A9327BEF718}"/>
    <dgm:cxn modelId="{F7C2A3BC-7AC2-4999-A31A-456518A27349}" type="presOf" srcId="{38FB7289-85C7-419C-ABE6-8EABC4CF9DDA}" destId="{8123831C-1595-4F88-9F83-211D699C47AC}" srcOrd="0" destOrd="0" presId="urn:microsoft.com/office/officeart/2008/layout/AlternatingPictureBlocks"/>
    <dgm:cxn modelId="{58F28407-EA45-4850-AD6B-4094049BDF3A}" type="presParOf" srcId="{F9A43BD7-D403-45C5-9E10-6B5E135268BD}" destId="{B1143B37-4091-47DD-A761-CA4F9F30C78A}" srcOrd="0" destOrd="0" presId="urn:microsoft.com/office/officeart/2008/layout/AlternatingPictureBlocks"/>
    <dgm:cxn modelId="{6631F5A7-B33A-41CF-88B9-2CD47B594A6F}" type="presParOf" srcId="{B1143B37-4091-47DD-A761-CA4F9F30C78A}" destId="{8123831C-1595-4F88-9F83-211D699C47AC}" srcOrd="0" destOrd="0" presId="urn:microsoft.com/office/officeart/2008/layout/AlternatingPictureBlocks"/>
    <dgm:cxn modelId="{35A73B6C-20F8-4A8D-879F-DCE11C9B45D0}" type="presParOf" srcId="{B1143B37-4091-47DD-A761-CA4F9F30C78A}" destId="{5579A938-0D4F-49F5-8ED9-B1D348F762C1}" srcOrd="1" destOrd="0" presId="urn:microsoft.com/office/officeart/2008/layout/AlternatingPictureBlocks"/>
    <dgm:cxn modelId="{DB499FC7-E494-4CD7-9CB5-72962184EFCE}" type="presParOf" srcId="{F9A43BD7-D403-45C5-9E10-6B5E135268BD}" destId="{D7CF20A0-3D09-43D7-8780-6E80A217C035}" srcOrd="1" destOrd="0" presId="urn:microsoft.com/office/officeart/2008/layout/AlternatingPictureBlocks"/>
    <dgm:cxn modelId="{2E6B95F0-1A5A-4AE2-B9D5-7CFD4A461013}" type="presParOf" srcId="{F9A43BD7-D403-45C5-9E10-6B5E135268BD}" destId="{A06FEC27-C0CF-4C22-B3CB-AD61A48A67AF}" srcOrd="2" destOrd="0" presId="urn:microsoft.com/office/officeart/2008/layout/AlternatingPictureBlocks"/>
    <dgm:cxn modelId="{DDBD4043-DDF9-4E32-A742-F7BD8EE7852F}" type="presParOf" srcId="{A06FEC27-C0CF-4C22-B3CB-AD61A48A67AF}" destId="{34762356-3C09-452D-8666-0A860E14558D}" srcOrd="0" destOrd="0" presId="urn:microsoft.com/office/officeart/2008/layout/AlternatingPictureBlocks"/>
    <dgm:cxn modelId="{D24EBCEC-8327-45B4-9327-DCE5A68CA894}" type="presParOf" srcId="{A06FEC27-C0CF-4C22-B3CB-AD61A48A67AF}" destId="{C26C8127-5AB9-4829-87A9-919364262539}" srcOrd="1" destOrd="0" presId="urn:microsoft.com/office/officeart/2008/layout/AlternatingPictureBlocks"/>
    <dgm:cxn modelId="{22610195-4E43-4BEE-8A99-49C06D76FE21}" type="presParOf" srcId="{F9A43BD7-D403-45C5-9E10-6B5E135268BD}" destId="{1DD2F62C-6438-403D-B14E-E8D4BF8D67E4}" srcOrd="3" destOrd="0" presId="urn:microsoft.com/office/officeart/2008/layout/AlternatingPictureBlocks"/>
    <dgm:cxn modelId="{6EEFFCD5-B61C-4990-825A-383C123402AC}" type="presParOf" srcId="{F9A43BD7-D403-45C5-9E10-6B5E135268BD}" destId="{6012DE1A-2C14-4715-92D0-35B3966FB81A}" srcOrd="4" destOrd="0" presId="urn:microsoft.com/office/officeart/2008/layout/AlternatingPictureBlocks"/>
    <dgm:cxn modelId="{930AA415-99D7-4F9B-82F4-81AE7BAF3B6E}" type="presParOf" srcId="{6012DE1A-2C14-4715-92D0-35B3966FB81A}" destId="{34A66D7E-B1B6-45F4-B6A8-7D15CE66EFE4}" srcOrd="0" destOrd="0" presId="urn:microsoft.com/office/officeart/2008/layout/AlternatingPictureBlocks"/>
    <dgm:cxn modelId="{EA3984A8-D0D2-4911-B2B4-37414ADB1094}" type="presParOf" srcId="{6012DE1A-2C14-4715-92D0-35B3966FB81A}" destId="{C802E29D-AFA5-4DDF-AA70-CB0CCA9CAAA0}" srcOrd="1" destOrd="0" presId="urn:microsoft.com/office/officeart/2008/layout/AlternatingPictureBlocks"/>
    <dgm:cxn modelId="{6CCCCE40-154A-4B9F-9501-E6C124707868}" type="presParOf" srcId="{F9A43BD7-D403-45C5-9E10-6B5E135268BD}" destId="{65FCA761-BA53-4A16-8CB5-93B80A60826A}" srcOrd="5" destOrd="0" presId="urn:microsoft.com/office/officeart/2008/layout/AlternatingPictureBlocks"/>
    <dgm:cxn modelId="{FD7BE9F3-0D55-448D-93C3-BB2700EE044C}" type="presParOf" srcId="{F9A43BD7-D403-45C5-9E10-6B5E135268BD}" destId="{EF544C10-555B-4AB7-92BB-C87DD7FBC587}" srcOrd="6" destOrd="0" presId="urn:microsoft.com/office/officeart/2008/layout/AlternatingPictureBlocks"/>
    <dgm:cxn modelId="{F8B491A1-CC35-4FCB-AE19-7B424AF1F77A}" type="presParOf" srcId="{EF544C10-555B-4AB7-92BB-C87DD7FBC587}" destId="{EEBBB3CD-90F6-4DE4-AF8A-49C9A552B078}" srcOrd="0" destOrd="0" presId="urn:microsoft.com/office/officeart/2008/layout/AlternatingPictureBlocks"/>
    <dgm:cxn modelId="{4D8CE961-C9A2-42AE-8363-995BD65BEA83}" type="presParOf" srcId="{EF544C10-555B-4AB7-92BB-C87DD7FBC587}" destId="{6C715803-18FC-4D37-995D-00C3951E668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2E6D53-2D69-4429-BC50-5C8B8D80D4FC}" type="doc">
      <dgm:prSet loTypeId="urn:microsoft.com/office/officeart/2005/8/layout/vProcess5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937C4AB-DF5E-4393-8C67-E21FCB0FBBE4}">
      <dgm:prSet phldrT="[Text]"/>
      <dgm:spPr/>
      <dgm:t>
        <a:bodyPr/>
        <a:lstStyle/>
        <a:p>
          <a:r>
            <a:rPr lang="en-US" dirty="0" smtClean="0"/>
            <a:t>Nuance: Event Generation: Neutrino + Iron = A + B +C + …</a:t>
          </a:r>
          <a:endParaRPr lang="en-US" dirty="0"/>
        </a:p>
      </dgm:t>
    </dgm:pt>
    <dgm:pt modelId="{AF6E2343-0EE9-46F3-BEFB-9DA1DAE1F96C}" type="parTrans" cxnId="{B57965E4-1468-433B-BF41-1269A8BCDFB3}">
      <dgm:prSet/>
      <dgm:spPr/>
      <dgm:t>
        <a:bodyPr/>
        <a:lstStyle/>
        <a:p>
          <a:endParaRPr lang="en-US"/>
        </a:p>
      </dgm:t>
    </dgm:pt>
    <dgm:pt modelId="{0C292C22-6905-4AAA-AC47-BDD905A40DE4}" type="sibTrans" cxnId="{B57965E4-1468-433B-BF41-1269A8BCDFB3}">
      <dgm:prSet/>
      <dgm:spPr/>
      <dgm:t>
        <a:bodyPr/>
        <a:lstStyle/>
        <a:p>
          <a:endParaRPr lang="en-US"/>
        </a:p>
      </dgm:t>
    </dgm:pt>
    <dgm:pt modelId="{E711B940-BECC-44C6-85BF-9157A95822FC}">
      <dgm:prSet phldrT="[Text]"/>
      <dgm:spPr/>
      <dgm:t>
        <a:bodyPr/>
        <a:lstStyle/>
        <a:p>
          <a:r>
            <a:rPr lang="en-US" dirty="0" smtClean="0"/>
            <a:t>GEANT: Propagation of A+B+C+ … in the detector</a:t>
          </a:r>
          <a:endParaRPr lang="en-US" dirty="0"/>
        </a:p>
      </dgm:t>
    </dgm:pt>
    <dgm:pt modelId="{E635D1E8-AC29-4F82-886D-59C656FFFC74}" type="parTrans" cxnId="{CD4D3279-A845-4D92-A3BF-E43D7B220D56}">
      <dgm:prSet/>
      <dgm:spPr/>
      <dgm:t>
        <a:bodyPr/>
        <a:lstStyle/>
        <a:p>
          <a:endParaRPr lang="en-US"/>
        </a:p>
      </dgm:t>
    </dgm:pt>
    <dgm:pt modelId="{B94998C9-8D7F-4A3F-ADF6-BB360FCD8047}" type="sibTrans" cxnId="{CD4D3279-A845-4D92-A3BF-E43D7B220D56}">
      <dgm:prSet/>
      <dgm:spPr/>
      <dgm:t>
        <a:bodyPr/>
        <a:lstStyle/>
        <a:p>
          <a:endParaRPr lang="en-US"/>
        </a:p>
      </dgm:t>
    </dgm:pt>
    <dgm:pt modelId="{6D2BE571-EBE8-407A-AB38-A682F34B8BC2}">
      <dgm:prSet phldrT="[Text]"/>
      <dgm:spPr/>
      <dgm:t>
        <a:bodyPr/>
        <a:lstStyle/>
        <a:p>
          <a:r>
            <a:rPr lang="en-US" dirty="0" smtClean="0"/>
            <a:t>Reconstruction: From E,</a:t>
          </a:r>
          <a:r>
            <a:rPr lang="en-US" b="1" dirty="0" smtClean="0"/>
            <a:t>P</a:t>
          </a:r>
          <a:r>
            <a:rPr lang="en-US" dirty="0" smtClean="0"/>
            <a:t> of A+B+C + … Get E,</a:t>
          </a:r>
          <a:r>
            <a:rPr lang="en-US" b="1" dirty="0" smtClean="0"/>
            <a:t>P </a:t>
          </a:r>
          <a:r>
            <a:rPr lang="en-US" dirty="0" smtClean="0"/>
            <a:t>of Neutrino</a:t>
          </a:r>
        </a:p>
        <a:p>
          <a:r>
            <a:rPr lang="en-US" dirty="0" smtClean="0"/>
            <a:t>Track Finding and Fitting algorithms</a:t>
          </a:r>
          <a:endParaRPr lang="en-US" dirty="0"/>
        </a:p>
      </dgm:t>
    </dgm:pt>
    <dgm:pt modelId="{6CD5E6F1-2AC3-4F5E-BC7E-37FA4DE1CB57}" type="parTrans" cxnId="{0B6432CE-C7CC-475D-9B53-C558B7AF0D17}">
      <dgm:prSet/>
      <dgm:spPr/>
      <dgm:t>
        <a:bodyPr/>
        <a:lstStyle/>
        <a:p>
          <a:endParaRPr lang="en-US"/>
        </a:p>
      </dgm:t>
    </dgm:pt>
    <dgm:pt modelId="{AF53C3E8-B6E0-4BB8-A7F0-3E3D054DADC5}" type="sibTrans" cxnId="{0B6432CE-C7CC-475D-9B53-C558B7AF0D17}">
      <dgm:prSet/>
      <dgm:spPr/>
      <dgm:t>
        <a:bodyPr/>
        <a:lstStyle/>
        <a:p>
          <a:endParaRPr lang="en-US"/>
        </a:p>
      </dgm:t>
    </dgm:pt>
    <dgm:pt modelId="{A213736B-BBE0-4FA9-B90D-8044914BE877}" type="pres">
      <dgm:prSet presAssocID="{252E6D53-2D69-4429-BC50-5C8B8D80D4F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350753-2C30-4B53-A7CA-ED6181754D35}" type="pres">
      <dgm:prSet presAssocID="{252E6D53-2D69-4429-BC50-5C8B8D80D4FC}" presName="dummyMaxCanvas" presStyleCnt="0">
        <dgm:presLayoutVars/>
      </dgm:prSet>
      <dgm:spPr/>
    </dgm:pt>
    <dgm:pt modelId="{0C4F03C5-F0D1-4DC0-8E98-B736B2C7DE74}" type="pres">
      <dgm:prSet presAssocID="{252E6D53-2D69-4429-BC50-5C8B8D80D4F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0D2F8-916E-42D1-B5F6-ADB424516E6E}" type="pres">
      <dgm:prSet presAssocID="{252E6D53-2D69-4429-BC50-5C8B8D80D4F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8446-2933-4C8F-A2ED-7D3231AD3673}" type="pres">
      <dgm:prSet presAssocID="{252E6D53-2D69-4429-BC50-5C8B8D80D4F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7D2C6-677E-4537-B3CC-4CCDCD63EFBE}" type="pres">
      <dgm:prSet presAssocID="{252E6D53-2D69-4429-BC50-5C8B8D80D4F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6B940-F60A-4E65-87E4-D8CE42BEF175}" type="pres">
      <dgm:prSet presAssocID="{252E6D53-2D69-4429-BC50-5C8B8D80D4F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5A7FE-6E9F-45BA-A374-97E2BB8A2A12}" type="pres">
      <dgm:prSet presAssocID="{252E6D53-2D69-4429-BC50-5C8B8D80D4F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DFE34-CB67-4F7B-B547-7B2B5B5F3FEF}" type="pres">
      <dgm:prSet presAssocID="{252E6D53-2D69-4429-BC50-5C8B8D80D4F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7C21A-98F7-42B1-B049-AC56F1FCCB06}" type="pres">
      <dgm:prSet presAssocID="{252E6D53-2D69-4429-BC50-5C8B8D80D4F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C7DF49-B592-4EFF-B17B-75E6832F1BAE}" type="presOf" srcId="{0C292C22-6905-4AAA-AC47-BDD905A40DE4}" destId="{C777D2C6-677E-4537-B3CC-4CCDCD63EFBE}" srcOrd="0" destOrd="0" presId="urn:microsoft.com/office/officeart/2005/8/layout/vProcess5"/>
    <dgm:cxn modelId="{0099618E-7680-443A-A5A5-4E0FF9271C82}" type="presOf" srcId="{F937C4AB-DF5E-4393-8C67-E21FCB0FBBE4}" destId="{A035A7FE-6E9F-45BA-A374-97E2BB8A2A12}" srcOrd="1" destOrd="0" presId="urn:microsoft.com/office/officeart/2005/8/layout/vProcess5"/>
    <dgm:cxn modelId="{64CE91DB-32D0-47ED-8E53-38B7BCCC24FE}" type="presOf" srcId="{E711B940-BECC-44C6-85BF-9157A95822FC}" destId="{8FCDFE34-CB67-4F7B-B547-7B2B5B5F3FEF}" srcOrd="1" destOrd="0" presId="urn:microsoft.com/office/officeart/2005/8/layout/vProcess5"/>
    <dgm:cxn modelId="{31B96B80-DEB0-4C1B-A012-E127F323B2A3}" type="presOf" srcId="{F937C4AB-DF5E-4393-8C67-E21FCB0FBBE4}" destId="{0C4F03C5-F0D1-4DC0-8E98-B736B2C7DE74}" srcOrd="0" destOrd="0" presId="urn:microsoft.com/office/officeart/2005/8/layout/vProcess5"/>
    <dgm:cxn modelId="{0B6432CE-C7CC-475D-9B53-C558B7AF0D17}" srcId="{252E6D53-2D69-4429-BC50-5C8B8D80D4FC}" destId="{6D2BE571-EBE8-407A-AB38-A682F34B8BC2}" srcOrd="2" destOrd="0" parTransId="{6CD5E6F1-2AC3-4F5E-BC7E-37FA4DE1CB57}" sibTransId="{AF53C3E8-B6E0-4BB8-A7F0-3E3D054DADC5}"/>
    <dgm:cxn modelId="{CD4D3279-A845-4D92-A3BF-E43D7B220D56}" srcId="{252E6D53-2D69-4429-BC50-5C8B8D80D4FC}" destId="{E711B940-BECC-44C6-85BF-9157A95822FC}" srcOrd="1" destOrd="0" parTransId="{E635D1E8-AC29-4F82-886D-59C656FFFC74}" sibTransId="{B94998C9-8D7F-4A3F-ADF6-BB360FCD8047}"/>
    <dgm:cxn modelId="{A462E5B8-2D98-48EC-83E7-0ED9A0C93203}" type="presOf" srcId="{B94998C9-8D7F-4A3F-ADF6-BB360FCD8047}" destId="{E526B940-F60A-4E65-87E4-D8CE42BEF175}" srcOrd="0" destOrd="0" presId="urn:microsoft.com/office/officeart/2005/8/layout/vProcess5"/>
    <dgm:cxn modelId="{217B5FCD-B439-4713-B0A7-4FA25D90077D}" type="presOf" srcId="{6D2BE571-EBE8-407A-AB38-A682F34B8BC2}" destId="{99C7C21A-98F7-42B1-B049-AC56F1FCCB06}" srcOrd="1" destOrd="0" presId="urn:microsoft.com/office/officeart/2005/8/layout/vProcess5"/>
    <dgm:cxn modelId="{E5045778-BCB8-4D55-8AF3-A222CB3665EA}" type="presOf" srcId="{252E6D53-2D69-4429-BC50-5C8B8D80D4FC}" destId="{A213736B-BBE0-4FA9-B90D-8044914BE877}" srcOrd="0" destOrd="0" presId="urn:microsoft.com/office/officeart/2005/8/layout/vProcess5"/>
    <dgm:cxn modelId="{B57965E4-1468-433B-BF41-1269A8BCDFB3}" srcId="{252E6D53-2D69-4429-BC50-5C8B8D80D4FC}" destId="{F937C4AB-DF5E-4393-8C67-E21FCB0FBBE4}" srcOrd="0" destOrd="0" parTransId="{AF6E2343-0EE9-46F3-BEFB-9DA1DAE1F96C}" sibTransId="{0C292C22-6905-4AAA-AC47-BDD905A40DE4}"/>
    <dgm:cxn modelId="{F3F4C7D1-A763-49D1-A8BB-2C9519888D05}" type="presOf" srcId="{E711B940-BECC-44C6-85BF-9157A95822FC}" destId="{8F80D2F8-916E-42D1-B5F6-ADB424516E6E}" srcOrd="0" destOrd="0" presId="urn:microsoft.com/office/officeart/2005/8/layout/vProcess5"/>
    <dgm:cxn modelId="{D6582FF8-475B-4104-8973-36272D53E256}" type="presOf" srcId="{6D2BE571-EBE8-407A-AB38-A682F34B8BC2}" destId="{D9908446-2933-4C8F-A2ED-7D3231AD3673}" srcOrd="0" destOrd="0" presId="urn:microsoft.com/office/officeart/2005/8/layout/vProcess5"/>
    <dgm:cxn modelId="{50BD3CF9-3373-4F69-BAE4-89E1FC9D553D}" type="presParOf" srcId="{A213736B-BBE0-4FA9-B90D-8044914BE877}" destId="{6E350753-2C30-4B53-A7CA-ED6181754D35}" srcOrd="0" destOrd="0" presId="urn:microsoft.com/office/officeart/2005/8/layout/vProcess5"/>
    <dgm:cxn modelId="{1DA60082-74FF-44B3-A82A-74058D930185}" type="presParOf" srcId="{A213736B-BBE0-4FA9-B90D-8044914BE877}" destId="{0C4F03C5-F0D1-4DC0-8E98-B736B2C7DE74}" srcOrd="1" destOrd="0" presId="urn:microsoft.com/office/officeart/2005/8/layout/vProcess5"/>
    <dgm:cxn modelId="{52C59FA3-FA73-4B27-83FD-4EE85690DD6A}" type="presParOf" srcId="{A213736B-BBE0-4FA9-B90D-8044914BE877}" destId="{8F80D2F8-916E-42D1-B5F6-ADB424516E6E}" srcOrd="2" destOrd="0" presId="urn:microsoft.com/office/officeart/2005/8/layout/vProcess5"/>
    <dgm:cxn modelId="{5DA39094-4CE6-463C-84E6-F389FB21B693}" type="presParOf" srcId="{A213736B-BBE0-4FA9-B90D-8044914BE877}" destId="{D9908446-2933-4C8F-A2ED-7D3231AD3673}" srcOrd="3" destOrd="0" presId="urn:microsoft.com/office/officeart/2005/8/layout/vProcess5"/>
    <dgm:cxn modelId="{0709693B-8BCE-4443-8C6D-EBBDDA7AD731}" type="presParOf" srcId="{A213736B-BBE0-4FA9-B90D-8044914BE877}" destId="{C777D2C6-677E-4537-B3CC-4CCDCD63EFBE}" srcOrd="4" destOrd="0" presId="urn:microsoft.com/office/officeart/2005/8/layout/vProcess5"/>
    <dgm:cxn modelId="{6630D40B-9856-4713-B473-9E312B14197E}" type="presParOf" srcId="{A213736B-BBE0-4FA9-B90D-8044914BE877}" destId="{E526B940-F60A-4E65-87E4-D8CE42BEF175}" srcOrd="5" destOrd="0" presId="urn:microsoft.com/office/officeart/2005/8/layout/vProcess5"/>
    <dgm:cxn modelId="{9E3B6F7D-58E8-4738-89D2-C86964BB4923}" type="presParOf" srcId="{A213736B-BBE0-4FA9-B90D-8044914BE877}" destId="{A035A7FE-6E9F-45BA-A374-97E2BB8A2A12}" srcOrd="6" destOrd="0" presId="urn:microsoft.com/office/officeart/2005/8/layout/vProcess5"/>
    <dgm:cxn modelId="{E288E609-D384-47F7-BC93-D25BF7DF4ABB}" type="presParOf" srcId="{A213736B-BBE0-4FA9-B90D-8044914BE877}" destId="{8FCDFE34-CB67-4F7B-B547-7B2B5B5F3FEF}" srcOrd="7" destOrd="0" presId="urn:microsoft.com/office/officeart/2005/8/layout/vProcess5"/>
    <dgm:cxn modelId="{E42306C4-B6BE-4246-92D7-2511B5F22088}" type="presParOf" srcId="{A213736B-BBE0-4FA9-B90D-8044914BE877}" destId="{99C7C21A-98F7-42B1-B049-AC56F1FCCB0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70215E4-B3BA-4CA2-A641-1330B51E2AC5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5BC96482-0EEE-46AA-8A68-FE53DDF9018C}">
      <dgm:prSet phldrT="[Text]"/>
      <dgm:spPr/>
      <dgm:t>
        <a:bodyPr/>
        <a:lstStyle/>
        <a:p>
          <a:r>
            <a:rPr lang="en-US" dirty="0" smtClean="0"/>
            <a:t>Hits</a:t>
          </a:r>
          <a:endParaRPr lang="en-US" dirty="0"/>
        </a:p>
      </dgm:t>
    </dgm:pt>
    <dgm:pt modelId="{56710F03-6BF0-459A-BF85-81B6718D3ADB}" type="parTrans" cxnId="{FA29459A-CEC5-4E43-A06E-B5D898052E71}">
      <dgm:prSet/>
      <dgm:spPr/>
      <dgm:t>
        <a:bodyPr/>
        <a:lstStyle/>
        <a:p>
          <a:endParaRPr lang="en-US"/>
        </a:p>
      </dgm:t>
    </dgm:pt>
    <dgm:pt modelId="{A4C09D93-C875-48C0-A07A-0EAE0974EB26}" type="sibTrans" cxnId="{FA29459A-CEC5-4E43-A06E-B5D898052E71}">
      <dgm:prSet/>
      <dgm:spPr/>
      <dgm:t>
        <a:bodyPr/>
        <a:lstStyle/>
        <a:p>
          <a:endParaRPr lang="en-US"/>
        </a:p>
      </dgm:t>
    </dgm:pt>
    <dgm:pt modelId="{17FAFF28-C38E-49DC-B187-0B73E4476254}">
      <dgm:prSet phldrT="[Text]"/>
      <dgm:spPr/>
      <dgm:t>
        <a:bodyPr/>
        <a:lstStyle/>
        <a:p>
          <a:r>
            <a:rPr lang="en-US" dirty="0" smtClean="0"/>
            <a:t>Clusters	</a:t>
          </a:r>
          <a:endParaRPr lang="en-US" dirty="0"/>
        </a:p>
      </dgm:t>
    </dgm:pt>
    <dgm:pt modelId="{E81B6ED8-A6CB-4A1A-8090-26952350D7FE}" type="parTrans" cxnId="{FF005CE4-5701-4DA4-8429-B13021C0BC2E}">
      <dgm:prSet/>
      <dgm:spPr/>
      <dgm:t>
        <a:bodyPr/>
        <a:lstStyle/>
        <a:p>
          <a:endParaRPr lang="en-US"/>
        </a:p>
      </dgm:t>
    </dgm:pt>
    <dgm:pt modelId="{39BFE2D3-ECB0-4E47-A23E-2ABD24895369}" type="sibTrans" cxnId="{FF005CE4-5701-4DA4-8429-B13021C0BC2E}">
      <dgm:prSet/>
      <dgm:spPr/>
      <dgm:t>
        <a:bodyPr/>
        <a:lstStyle/>
        <a:p>
          <a:endParaRPr lang="en-US"/>
        </a:p>
      </dgm:t>
    </dgm:pt>
    <dgm:pt modelId="{B8863063-DEDB-4BF7-AF12-7E598466333D}">
      <dgm:prSet phldrT="[Text]"/>
      <dgm:spPr/>
      <dgm:t>
        <a:bodyPr/>
        <a:lstStyle/>
        <a:p>
          <a:r>
            <a:rPr lang="en-US" dirty="0" smtClean="0"/>
            <a:t>Triplets</a:t>
          </a:r>
        </a:p>
      </dgm:t>
    </dgm:pt>
    <dgm:pt modelId="{FF2A63E5-568B-4BAE-8CAB-EA4EB2496AE3}" type="parTrans" cxnId="{E1C42F09-8249-4971-BFC9-5113F95FBDAA}">
      <dgm:prSet/>
      <dgm:spPr/>
      <dgm:t>
        <a:bodyPr/>
        <a:lstStyle/>
        <a:p>
          <a:endParaRPr lang="en-US"/>
        </a:p>
      </dgm:t>
    </dgm:pt>
    <dgm:pt modelId="{1039ED57-98AC-42C1-B9CF-8130839A4F3C}" type="sibTrans" cxnId="{E1C42F09-8249-4971-BFC9-5113F95FBDAA}">
      <dgm:prSet/>
      <dgm:spPr/>
      <dgm:t>
        <a:bodyPr/>
        <a:lstStyle/>
        <a:p>
          <a:endParaRPr lang="en-US"/>
        </a:p>
      </dgm:t>
    </dgm:pt>
    <dgm:pt modelId="{80EFA150-BE1D-4D82-99EB-7D1EEA5AC01E}">
      <dgm:prSet phldrT="[Text]"/>
      <dgm:spPr/>
      <dgm:t>
        <a:bodyPr/>
        <a:lstStyle/>
        <a:p>
          <a:r>
            <a:rPr lang="en-US" dirty="0" smtClean="0"/>
            <a:t>Find Track</a:t>
          </a:r>
        </a:p>
      </dgm:t>
    </dgm:pt>
    <dgm:pt modelId="{8597FF6A-C922-4C32-AF49-CD37B9865BC9}" type="parTrans" cxnId="{1C68D64F-13E5-44DF-A35B-675249AAC150}">
      <dgm:prSet/>
      <dgm:spPr/>
      <dgm:t>
        <a:bodyPr/>
        <a:lstStyle/>
        <a:p>
          <a:endParaRPr lang="en-US"/>
        </a:p>
      </dgm:t>
    </dgm:pt>
    <dgm:pt modelId="{7943DE14-8E6F-4744-9E98-E20BF751B0C5}" type="sibTrans" cxnId="{1C68D64F-13E5-44DF-A35B-675249AAC150}">
      <dgm:prSet/>
      <dgm:spPr/>
      <dgm:t>
        <a:bodyPr/>
        <a:lstStyle/>
        <a:p>
          <a:endParaRPr lang="en-US"/>
        </a:p>
      </dgm:t>
    </dgm:pt>
    <dgm:pt modelId="{6E279BE0-619F-4973-889C-4101162C9B33}">
      <dgm:prSet phldrT="[Text]"/>
      <dgm:spPr/>
      <dgm:t>
        <a:bodyPr/>
        <a:lstStyle/>
        <a:p>
          <a:r>
            <a:rPr lang="en-US" dirty="0" smtClean="0"/>
            <a:t>Fit Tracks</a:t>
          </a:r>
        </a:p>
      </dgm:t>
    </dgm:pt>
    <dgm:pt modelId="{AAC550CA-AD5D-4A52-8B20-AADFE50A7B26}" type="parTrans" cxnId="{2CBFD9B4-C370-47FA-ABA3-141C9D0CC311}">
      <dgm:prSet/>
      <dgm:spPr/>
      <dgm:t>
        <a:bodyPr/>
        <a:lstStyle/>
        <a:p>
          <a:endParaRPr lang="en-US"/>
        </a:p>
      </dgm:t>
    </dgm:pt>
    <dgm:pt modelId="{2DDE5767-D426-412B-8BE9-33A78074EDD1}" type="sibTrans" cxnId="{2CBFD9B4-C370-47FA-ABA3-141C9D0CC311}">
      <dgm:prSet/>
      <dgm:spPr/>
      <dgm:t>
        <a:bodyPr/>
        <a:lstStyle/>
        <a:p>
          <a:endParaRPr lang="en-US"/>
        </a:p>
      </dgm:t>
    </dgm:pt>
    <dgm:pt modelId="{5A7F5EE6-AAE6-4D99-B578-72450D88E8E4}" type="pres">
      <dgm:prSet presAssocID="{670215E4-B3BA-4CA2-A641-1330B51E2AC5}" presName="Name0" presStyleCnt="0">
        <dgm:presLayoutVars>
          <dgm:dir/>
          <dgm:animLvl val="lvl"/>
          <dgm:resizeHandles val="exact"/>
        </dgm:presLayoutVars>
      </dgm:prSet>
      <dgm:spPr/>
    </dgm:pt>
    <dgm:pt modelId="{8BDA8C6A-72BA-4878-A6D2-9080BEA0ACD9}" type="pres">
      <dgm:prSet presAssocID="{5BC96482-0EEE-46AA-8A68-FE53DDF9018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7F33-442F-44E8-B899-157BD2653537}" type="pres">
      <dgm:prSet presAssocID="{A4C09D93-C875-48C0-A07A-0EAE0974EB26}" presName="parTxOnlySpace" presStyleCnt="0"/>
      <dgm:spPr/>
    </dgm:pt>
    <dgm:pt modelId="{97E4A23E-1C1D-438A-A9A4-2ACCD501EC58}" type="pres">
      <dgm:prSet presAssocID="{17FAFF28-C38E-49DC-B187-0B73E447625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13F6-B562-46CB-B114-2A63057098DF}" type="pres">
      <dgm:prSet presAssocID="{39BFE2D3-ECB0-4E47-A23E-2ABD24895369}" presName="parTxOnlySpace" presStyleCnt="0"/>
      <dgm:spPr/>
    </dgm:pt>
    <dgm:pt modelId="{FAD5CFE7-2231-4B1B-8D13-16E6B87248F8}" type="pres">
      <dgm:prSet presAssocID="{B8863063-DEDB-4BF7-AF12-7E598466333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D5596-AE1D-4E9A-A9E8-9883AEB87003}" type="pres">
      <dgm:prSet presAssocID="{1039ED57-98AC-42C1-B9CF-8130839A4F3C}" presName="parTxOnlySpace" presStyleCnt="0"/>
      <dgm:spPr/>
    </dgm:pt>
    <dgm:pt modelId="{6B3388C1-2A2E-482F-A5E5-5FECE7F0CD78}" type="pres">
      <dgm:prSet presAssocID="{80EFA150-BE1D-4D82-99EB-7D1EEA5AC01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C50A8-F7AD-4189-B212-A58364A92B36}" type="pres">
      <dgm:prSet presAssocID="{7943DE14-8E6F-4744-9E98-E20BF751B0C5}" presName="parTxOnlySpace" presStyleCnt="0"/>
      <dgm:spPr/>
    </dgm:pt>
    <dgm:pt modelId="{F250CE26-BE3E-4C60-AB0B-AE9B457B13BE}" type="pres">
      <dgm:prSet presAssocID="{6E279BE0-619F-4973-889C-4101162C9B3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9459A-CEC5-4E43-A06E-B5D898052E71}" srcId="{670215E4-B3BA-4CA2-A641-1330B51E2AC5}" destId="{5BC96482-0EEE-46AA-8A68-FE53DDF9018C}" srcOrd="0" destOrd="0" parTransId="{56710F03-6BF0-459A-BF85-81B6718D3ADB}" sibTransId="{A4C09D93-C875-48C0-A07A-0EAE0974EB26}"/>
    <dgm:cxn modelId="{15EA1172-A8E1-4849-87E1-CECBD7025EA0}" type="presOf" srcId="{670215E4-B3BA-4CA2-A641-1330B51E2AC5}" destId="{5A7F5EE6-AAE6-4D99-B578-72450D88E8E4}" srcOrd="0" destOrd="0" presId="urn:microsoft.com/office/officeart/2005/8/layout/chevron1"/>
    <dgm:cxn modelId="{B5363109-3A86-46A2-8CCE-0B9E2DD91469}" type="presOf" srcId="{6E279BE0-619F-4973-889C-4101162C9B33}" destId="{F250CE26-BE3E-4C60-AB0B-AE9B457B13BE}" srcOrd="0" destOrd="0" presId="urn:microsoft.com/office/officeart/2005/8/layout/chevron1"/>
    <dgm:cxn modelId="{2C359659-7941-4807-AFDB-B1EF708F2A51}" type="presOf" srcId="{17FAFF28-C38E-49DC-B187-0B73E4476254}" destId="{97E4A23E-1C1D-438A-A9A4-2ACCD501EC58}" srcOrd="0" destOrd="0" presId="urn:microsoft.com/office/officeart/2005/8/layout/chevron1"/>
    <dgm:cxn modelId="{E1C42F09-8249-4971-BFC9-5113F95FBDAA}" srcId="{670215E4-B3BA-4CA2-A641-1330B51E2AC5}" destId="{B8863063-DEDB-4BF7-AF12-7E598466333D}" srcOrd="2" destOrd="0" parTransId="{FF2A63E5-568B-4BAE-8CAB-EA4EB2496AE3}" sibTransId="{1039ED57-98AC-42C1-B9CF-8130839A4F3C}"/>
    <dgm:cxn modelId="{9C3ED832-AF55-4E33-B1AD-A514BCFB0504}" type="presOf" srcId="{80EFA150-BE1D-4D82-99EB-7D1EEA5AC01E}" destId="{6B3388C1-2A2E-482F-A5E5-5FECE7F0CD78}" srcOrd="0" destOrd="0" presId="urn:microsoft.com/office/officeart/2005/8/layout/chevron1"/>
    <dgm:cxn modelId="{275A34D3-7095-427D-9385-DE070AFCB118}" type="presOf" srcId="{5BC96482-0EEE-46AA-8A68-FE53DDF9018C}" destId="{8BDA8C6A-72BA-4878-A6D2-9080BEA0ACD9}" srcOrd="0" destOrd="0" presId="urn:microsoft.com/office/officeart/2005/8/layout/chevron1"/>
    <dgm:cxn modelId="{2CBFD9B4-C370-47FA-ABA3-141C9D0CC311}" srcId="{670215E4-B3BA-4CA2-A641-1330B51E2AC5}" destId="{6E279BE0-619F-4973-889C-4101162C9B33}" srcOrd="4" destOrd="0" parTransId="{AAC550CA-AD5D-4A52-8B20-AADFE50A7B26}" sibTransId="{2DDE5767-D426-412B-8BE9-33A78074EDD1}"/>
    <dgm:cxn modelId="{1C68D64F-13E5-44DF-A35B-675249AAC150}" srcId="{670215E4-B3BA-4CA2-A641-1330B51E2AC5}" destId="{80EFA150-BE1D-4D82-99EB-7D1EEA5AC01E}" srcOrd="3" destOrd="0" parTransId="{8597FF6A-C922-4C32-AF49-CD37B9865BC9}" sibTransId="{7943DE14-8E6F-4744-9E98-E20BF751B0C5}"/>
    <dgm:cxn modelId="{FF005CE4-5701-4DA4-8429-B13021C0BC2E}" srcId="{670215E4-B3BA-4CA2-A641-1330B51E2AC5}" destId="{17FAFF28-C38E-49DC-B187-0B73E4476254}" srcOrd="1" destOrd="0" parTransId="{E81B6ED8-A6CB-4A1A-8090-26952350D7FE}" sibTransId="{39BFE2D3-ECB0-4E47-A23E-2ABD24895369}"/>
    <dgm:cxn modelId="{D9722EAC-3B01-4E8A-856A-863581962684}" type="presOf" srcId="{B8863063-DEDB-4BF7-AF12-7E598466333D}" destId="{FAD5CFE7-2231-4B1B-8D13-16E6B87248F8}" srcOrd="0" destOrd="0" presId="urn:microsoft.com/office/officeart/2005/8/layout/chevron1"/>
    <dgm:cxn modelId="{AC300AD0-F8E2-4374-A509-54F6E25B8D13}" type="presParOf" srcId="{5A7F5EE6-AAE6-4D99-B578-72450D88E8E4}" destId="{8BDA8C6A-72BA-4878-A6D2-9080BEA0ACD9}" srcOrd="0" destOrd="0" presId="urn:microsoft.com/office/officeart/2005/8/layout/chevron1"/>
    <dgm:cxn modelId="{69535AC3-F072-428E-99C2-AB78FFCD044E}" type="presParOf" srcId="{5A7F5EE6-AAE6-4D99-B578-72450D88E8E4}" destId="{51D17F33-442F-44E8-B899-157BD2653537}" srcOrd="1" destOrd="0" presId="urn:microsoft.com/office/officeart/2005/8/layout/chevron1"/>
    <dgm:cxn modelId="{D652EABE-FA76-4861-A19C-8CBE2E0BD461}" type="presParOf" srcId="{5A7F5EE6-AAE6-4D99-B578-72450D88E8E4}" destId="{97E4A23E-1C1D-438A-A9A4-2ACCD501EC58}" srcOrd="2" destOrd="0" presId="urn:microsoft.com/office/officeart/2005/8/layout/chevron1"/>
    <dgm:cxn modelId="{CCF17493-6600-440F-80ED-37559A44F763}" type="presParOf" srcId="{5A7F5EE6-AAE6-4D99-B578-72450D88E8E4}" destId="{696213F6-B562-46CB-B114-2A63057098DF}" srcOrd="3" destOrd="0" presId="urn:microsoft.com/office/officeart/2005/8/layout/chevron1"/>
    <dgm:cxn modelId="{7E22C767-B1A7-436E-8311-E8D90EE35C2C}" type="presParOf" srcId="{5A7F5EE6-AAE6-4D99-B578-72450D88E8E4}" destId="{FAD5CFE7-2231-4B1B-8D13-16E6B87248F8}" srcOrd="4" destOrd="0" presId="urn:microsoft.com/office/officeart/2005/8/layout/chevron1"/>
    <dgm:cxn modelId="{875D7348-DC82-458F-BD9A-02A727EAE491}" type="presParOf" srcId="{5A7F5EE6-AAE6-4D99-B578-72450D88E8E4}" destId="{245D5596-AE1D-4E9A-A9E8-9883AEB87003}" srcOrd="5" destOrd="0" presId="urn:microsoft.com/office/officeart/2005/8/layout/chevron1"/>
    <dgm:cxn modelId="{67A2E30D-4A90-44F8-825C-A90F59B51828}" type="presParOf" srcId="{5A7F5EE6-AAE6-4D99-B578-72450D88E8E4}" destId="{6B3388C1-2A2E-482F-A5E5-5FECE7F0CD78}" srcOrd="6" destOrd="0" presId="urn:microsoft.com/office/officeart/2005/8/layout/chevron1"/>
    <dgm:cxn modelId="{45114ED5-9FE7-4BF0-ACD3-324F3976AF3F}" type="presParOf" srcId="{5A7F5EE6-AAE6-4D99-B578-72450D88E8E4}" destId="{2EAC50A8-F7AD-4189-B212-A58364A92B36}" srcOrd="7" destOrd="0" presId="urn:microsoft.com/office/officeart/2005/8/layout/chevron1"/>
    <dgm:cxn modelId="{1B525C24-D75A-407E-90AA-C8088B01F1C6}" type="presParOf" srcId="{5A7F5EE6-AAE6-4D99-B578-72450D88E8E4}" destId="{F250CE26-BE3E-4C60-AB0B-AE9B457B13B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33DE37-8E5A-406F-AFA6-85F69A3BF400}" type="doc">
      <dgm:prSet loTypeId="urn:microsoft.com/office/officeart/2005/8/layout/arrow2" loCatId="process" qsTypeId="urn:microsoft.com/office/officeart/2005/8/quickstyle/3d1" qsCatId="3D" csTypeId="urn:microsoft.com/office/officeart/2005/8/colors/colorful4" csCatId="colorful" phldr="1"/>
      <dgm:spPr/>
    </dgm:pt>
    <dgm:pt modelId="{F836DA38-C612-4FBF-8B78-D4DD29BE88E1}">
      <dgm:prSet phldrT="[Text]" custT="1"/>
      <dgm:spPr/>
      <dgm:t>
        <a:bodyPr/>
        <a:lstStyle/>
        <a:p>
          <a:r>
            <a:rPr lang="en-US" sz="2400" dirty="0" smtClean="0"/>
            <a:t>Design your window using </a:t>
          </a:r>
          <a:r>
            <a:rPr lang="en-US" sz="2400" dirty="0" err="1" smtClean="0"/>
            <a:t>Qt</a:t>
          </a:r>
          <a:r>
            <a:rPr lang="en-US" sz="2400" dirty="0" smtClean="0"/>
            <a:t> Designer</a:t>
          </a:r>
          <a:endParaRPr lang="en-US" sz="2400" dirty="0"/>
        </a:p>
      </dgm:t>
    </dgm:pt>
    <dgm:pt modelId="{4658F84B-D442-4058-9147-6117A0E4D8AD}" type="parTrans" cxnId="{5F97DC70-82C2-41F4-A6D1-EA2D1EEC2E3D}">
      <dgm:prSet/>
      <dgm:spPr/>
      <dgm:t>
        <a:bodyPr/>
        <a:lstStyle/>
        <a:p>
          <a:endParaRPr lang="en-US"/>
        </a:p>
      </dgm:t>
    </dgm:pt>
    <dgm:pt modelId="{F2FE71A9-7FC3-42AB-8A12-BF5707D3E685}" type="sibTrans" cxnId="{5F97DC70-82C2-41F4-A6D1-EA2D1EEC2E3D}">
      <dgm:prSet/>
      <dgm:spPr/>
      <dgm:t>
        <a:bodyPr/>
        <a:lstStyle/>
        <a:p>
          <a:endParaRPr lang="en-US"/>
        </a:p>
      </dgm:t>
    </dgm:pt>
    <dgm:pt modelId="{9A2D42C3-7A0C-46FF-AE01-2074189016E1}">
      <dgm:prSet phldrT="[Text]" custT="1"/>
      <dgm:spPr/>
      <dgm:t>
        <a:bodyPr/>
        <a:lstStyle/>
        <a:p>
          <a:r>
            <a:rPr lang="en-US" sz="2400" dirty="0" smtClean="0"/>
            <a:t>Write your code in </a:t>
          </a:r>
          <a:r>
            <a:rPr lang="en-US" sz="2400" dirty="0" err="1" smtClean="0"/>
            <a:t>Qt</a:t>
          </a:r>
          <a:r>
            <a:rPr lang="en-US" sz="2400" dirty="0" smtClean="0"/>
            <a:t> Creator</a:t>
          </a:r>
          <a:endParaRPr lang="en-US" sz="2400" dirty="0"/>
        </a:p>
      </dgm:t>
    </dgm:pt>
    <dgm:pt modelId="{E3675D4B-430B-4B9F-BF35-4D2655B18F09}" type="parTrans" cxnId="{BD3BB534-1A8C-49EA-8DF9-22EFA593808F}">
      <dgm:prSet/>
      <dgm:spPr/>
      <dgm:t>
        <a:bodyPr/>
        <a:lstStyle/>
        <a:p>
          <a:endParaRPr lang="en-US"/>
        </a:p>
      </dgm:t>
    </dgm:pt>
    <dgm:pt modelId="{B1E5C63D-AB23-4622-99FA-2CE511DF6CD6}" type="sibTrans" cxnId="{BD3BB534-1A8C-49EA-8DF9-22EFA593808F}">
      <dgm:prSet/>
      <dgm:spPr/>
      <dgm:t>
        <a:bodyPr/>
        <a:lstStyle/>
        <a:p>
          <a:endParaRPr lang="en-US"/>
        </a:p>
      </dgm:t>
    </dgm:pt>
    <dgm:pt modelId="{023C16BE-535B-475A-95EC-0936EA9FDCDF}">
      <dgm:prSet phldrT="[Text]" custT="1"/>
      <dgm:spPr/>
      <dgm:t>
        <a:bodyPr/>
        <a:lstStyle/>
        <a:p>
          <a:r>
            <a:rPr lang="en-US" sz="2400" dirty="0" smtClean="0"/>
            <a:t>Connect Signals to Slots</a:t>
          </a:r>
          <a:endParaRPr lang="en-US" sz="2400" dirty="0"/>
        </a:p>
      </dgm:t>
    </dgm:pt>
    <dgm:pt modelId="{7BC67CC9-EC1A-4415-B72B-BDD68A6BDFB2}" type="parTrans" cxnId="{C9B58EE9-0C8C-4FF3-BB99-108284EE85E8}">
      <dgm:prSet/>
      <dgm:spPr/>
      <dgm:t>
        <a:bodyPr/>
        <a:lstStyle/>
        <a:p>
          <a:endParaRPr lang="en-US"/>
        </a:p>
      </dgm:t>
    </dgm:pt>
    <dgm:pt modelId="{A9A2D3E5-945A-43DD-8511-DAA067450CB7}" type="sibTrans" cxnId="{C9B58EE9-0C8C-4FF3-BB99-108284EE85E8}">
      <dgm:prSet/>
      <dgm:spPr/>
      <dgm:t>
        <a:bodyPr/>
        <a:lstStyle/>
        <a:p>
          <a:endParaRPr lang="en-US"/>
        </a:p>
      </dgm:t>
    </dgm:pt>
    <dgm:pt modelId="{50926E24-7C4E-4110-87CA-63B445A10C06}" type="pres">
      <dgm:prSet presAssocID="{8333DE37-8E5A-406F-AFA6-85F69A3BF400}" presName="arrowDiagram" presStyleCnt="0">
        <dgm:presLayoutVars>
          <dgm:chMax val="5"/>
          <dgm:dir/>
          <dgm:resizeHandles val="exact"/>
        </dgm:presLayoutVars>
      </dgm:prSet>
      <dgm:spPr/>
    </dgm:pt>
    <dgm:pt modelId="{043F508F-6AAF-4890-B154-3755607BB837}" type="pres">
      <dgm:prSet presAssocID="{8333DE37-8E5A-406F-AFA6-85F69A3BF400}" presName="arrow" presStyleLbl="bgShp" presStyleIdx="0" presStyleCnt="1"/>
      <dgm:spPr/>
    </dgm:pt>
    <dgm:pt modelId="{E0A3D9CC-B420-4E10-B634-8C2CBDAB980D}" type="pres">
      <dgm:prSet presAssocID="{8333DE37-8E5A-406F-AFA6-85F69A3BF400}" presName="arrowDiagram3" presStyleCnt="0"/>
      <dgm:spPr/>
    </dgm:pt>
    <dgm:pt modelId="{E659F387-D8E7-4754-9184-37D2F4DCE90C}" type="pres">
      <dgm:prSet presAssocID="{F836DA38-C612-4FBF-8B78-D4DD29BE88E1}" presName="bullet3a" presStyleLbl="node1" presStyleIdx="0" presStyleCnt="3"/>
      <dgm:spPr/>
    </dgm:pt>
    <dgm:pt modelId="{6CC7240D-F4C8-4485-A743-D0A5A5D09B55}" type="pres">
      <dgm:prSet presAssocID="{F836DA38-C612-4FBF-8B78-D4DD29BE88E1}" presName="textBox3a" presStyleLbl="revTx" presStyleIdx="0" presStyleCnt="3" custScaleX="2010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F890D7-57DE-4552-B24E-A09111AE1C1D}" type="pres">
      <dgm:prSet presAssocID="{9A2D42C3-7A0C-46FF-AE01-2074189016E1}" presName="bullet3b" presStyleLbl="node1" presStyleIdx="1" presStyleCnt="3"/>
      <dgm:spPr/>
    </dgm:pt>
    <dgm:pt modelId="{54D99768-9B62-4F5F-969A-2B84B4855D0B}" type="pres">
      <dgm:prSet presAssocID="{9A2D42C3-7A0C-46FF-AE01-2074189016E1}" presName="textBox3b" presStyleLbl="revTx" presStyleIdx="1" presStyleCnt="3" custScaleX="302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56F9D-6807-440F-9B0E-B1F92C8B8604}" type="pres">
      <dgm:prSet presAssocID="{023C16BE-535B-475A-95EC-0936EA9FDCDF}" presName="bullet3c" presStyleLbl="node1" presStyleIdx="2" presStyleCnt="3"/>
      <dgm:spPr/>
    </dgm:pt>
    <dgm:pt modelId="{6B694216-BC25-4D73-BC38-58A5A4F94EFF}" type="pres">
      <dgm:prSet presAssocID="{023C16BE-535B-475A-95EC-0936EA9FDCDF}" presName="textBox3c" presStyleLbl="revTx" presStyleIdx="2" presStyleCnt="3" custScaleX="231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58EE9-0C8C-4FF3-BB99-108284EE85E8}" srcId="{8333DE37-8E5A-406F-AFA6-85F69A3BF400}" destId="{023C16BE-535B-475A-95EC-0936EA9FDCDF}" srcOrd="2" destOrd="0" parTransId="{7BC67CC9-EC1A-4415-B72B-BDD68A6BDFB2}" sibTransId="{A9A2D3E5-945A-43DD-8511-DAA067450CB7}"/>
    <dgm:cxn modelId="{5F97DC70-82C2-41F4-A6D1-EA2D1EEC2E3D}" srcId="{8333DE37-8E5A-406F-AFA6-85F69A3BF400}" destId="{F836DA38-C612-4FBF-8B78-D4DD29BE88E1}" srcOrd="0" destOrd="0" parTransId="{4658F84B-D442-4058-9147-6117A0E4D8AD}" sibTransId="{F2FE71A9-7FC3-42AB-8A12-BF5707D3E685}"/>
    <dgm:cxn modelId="{8ABFB9E0-8CB5-4983-A03C-5D6ABDFB2FBD}" type="presOf" srcId="{F836DA38-C612-4FBF-8B78-D4DD29BE88E1}" destId="{6CC7240D-F4C8-4485-A743-D0A5A5D09B55}" srcOrd="0" destOrd="0" presId="urn:microsoft.com/office/officeart/2005/8/layout/arrow2"/>
    <dgm:cxn modelId="{6B9BDFFC-10BC-4B47-BA49-44A83361C6FA}" type="presOf" srcId="{023C16BE-535B-475A-95EC-0936EA9FDCDF}" destId="{6B694216-BC25-4D73-BC38-58A5A4F94EFF}" srcOrd="0" destOrd="0" presId="urn:microsoft.com/office/officeart/2005/8/layout/arrow2"/>
    <dgm:cxn modelId="{7BADBE65-E83F-4297-9DDC-74A80A107FA6}" type="presOf" srcId="{8333DE37-8E5A-406F-AFA6-85F69A3BF400}" destId="{50926E24-7C4E-4110-87CA-63B445A10C06}" srcOrd="0" destOrd="0" presId="urn:microsoft.com/office/officeart/2005/8/layout/arrow2"/>
    <dgm:cxn modelId="{BD3BB534-1A8C-49EA-8DF9-22EFA593808F}" srcId="{8333DE37-8E5A-406F-AFA6-85F69A3BF400}" destId="{9A2D42C3-7A0C-46FF-AE01-2074189016E1}" srcOrd="1" destOrd="0" parTransId="{E3675D4B-430B-4B9F-BF35-4D2655B18F09}" sibTransId="{B1E5C63D-AB23-4622-99FA-2CE511DF6CD6}"/>
    <dgm:cxn modelId="{78D8195E-65DA-42F2-9C3F-B7B2C5D755C1}" type="presOf" srcId="{9A2D42C3-7A0C-46FF-AE01-2074189016E1}" destId="{54D99768-9B62-4F5F-969A-2B84B4855D0B}" srcOrd="0" destOrd="0" presId="urn:microsoft.com/office/officeart/2005/8/layout/arrow2"/>
    <dgm:cxn modelId="{0447BB98-EFCC-4E58-AD8E-0D2ABD61BECD}" type="presParOf" srcId="{50926E24-7C4E-4110-87CA-63B445A10C06}" destId="{043F508F-6AAF-4890-B154-3755607BB837}" srcOrd="0" destOrd="0" presId="urn:microsoft.com/office/officeart/2005/8/layout/arrow2"/>
    <dgm:cxn modelId="{C68C2585-00F3-4A09-BE57-8EE523988176}" type="presParOf" srcId="{50926E24-7C4E-4110-87CA-63B445A10C06}" destId="{E0A3D9CC-B420-4E10-B634-8C2CBDAB980D}" srcOrd="1" destOrd="0" presId="urn:microsoft.com/office/officeart/2005/8/layout/arrow2"/>
    <dgm:cxn modelId="{904FAE95-459C-43A0-BC54-D1A5EC9DB6A7}" type="presParOf" srcId="{E0A3D9CC-B420-4E10-B634-8C2CBDAB980D}" destId="{E659F387-D8E7-4754-9184-37D2F4DCE90C}" srcOrd="0" destOrd="0" presId="urn:microsoft.com/office/officeart/2005/8/layout/arrow2"/>
    <dgm:cxn modelId="{5D5F1A2E-134C-45DC-BF36-60AB8335139D}" type="presParOf" srcId="{E0A3D9CC-B420-4E10-B634-8C2CBDAB980D}" destId="{6CC7240D-F4C8-4485-A743-D0A5A5D09B55}" srcOrd="1" destOrd="0" presId="urn:microsoft.com/office/officeart/2005/8/layout/arrow2"/>
    <dgm:cxn modelId="{B5AC4B6C-2D94-45FA-B49B-0C768CFE1F1E}" type="presParOf" srcId="{E0A3D9CC-B420-4E10-B634-8C2CBDAB980D}" destId="{A4F890D7-57DE-4552-B24E-A09111AE1C1D}" srcOrd="2" destOrd="0" presId="urn:microsoft.com/office/officeart/2005/8/layout/arrow2"/>
    <dgm:cxn modelId="{E2589B3C-B8CE-4606-8598-85BE6AB8C912}" type="presParOf" srcId="{E0A3D9CC-B420-4E10-B634-8C2CBDAB980D}" destId="{54D99768-9B62-4F5F-969A-2B84B4855D0B}" srcOrd="3" destOrd="0" presId="urn:microsoft.com/office/officeart/2005/8/layout/arrow2"/>
    <dgm:cxn modelId="{B967195C-4A39-4C6E-AB1B-9EBA58FBE993}" type="presParOf" srcId="{E0A3D9CC-B420-4E10-B634-8C2CBDAB980D}" destId="{C7456F9D-6807-440F-9B0E-B1F92C8B8604}" srcOrd="4" destOrd="0" presId="urn:microsoft.com/office/officeart/2005/8/layout/arrow2"/>
    <dgm:cxn modelId="{96EF1D68-D871-4AA3-9B9B-4B2CB91C452D}" type="presParOf" srcId="{E0A3D9CC-B420-4E10-B634-8C2CBDAB980D}" destId="{6B694216-BC25-4D73-BC38-58A5A4F94EF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F879D-1B85-4AF0-A39D-DD48861C051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D12BF5C-F272-4144-9329-A6743B331E5F}">
      <dgm:prSet phldrT="[Text]"/>
      <dgm:spPr/>
      <dgm:t>
        <a:bodyPr/>
        <a:lstStyle/>
        <a:p>
          <a:r>
            <a:rPr lang="en-US" dirty="0" smtClean="0"/>
            <a:t>Reconfirm Neutrino Oscillations</a:t>
          </a:r>
          <a:endParaRPr lang="en-US" dirty="0"/>
        </a:p>
      </dgm:t>
    </dgm:pt>
    <dgm:pt modelId="{05EEC263-7AD3-4F5E-85BE-CDA86D2DC058}" type="parTrans" cxnId="{8019AC75-7631-4A20-9DF6-787BD38A5DCF}">
      <dgm:prSet/>
      <dgm:spPr/>
      <dgm:t>
        <a:bodyPr/>
        <a:lstStyle/>
        <a:p>
          <a:endParaRPr lang="en-US"/>
        </a:p>
      </dgm:t>
    </dgm:pt>
    <dgm:pt modelId="{6069C30F-C226-4467-BF98-1DC49B40E0AD}" type="sibTrans" cxnId="{8019AC75-7631-4A20-9DF6-787BD38A5DCF}">
      <dgm:prSet/>
      <dgm:spPr/>
      <dgm:t>
        <a:bodyPr/>
        <a:lstStyle/>
        <a:p>
          <a:endParaRPr lang="en-US"/>
        </a:p>
      </dgm:t>
    </dgm:pt>
    <dgm:pt modelId="{51716DFE-5F66-4291-9327-C43DE9C73C8F}">
      <dgm:prSet phldrT="[Text]"/>
      <dgm:spPr/>
      <dgm:t>
        <a:bodyPr/>
        <a:lstStyle/>
        <a:p>
          <a:r>
            <a:rPr lang="en-US" dirty="0" smtClean="0"/>
            <a:t>Sign of </a:t>
          </a:r>
          <a:r>
            <a:rPr lang="el-GR" dirty="0" smtClean="0"/>
            <a:t>δ</a:t>
          </a:r>
          <a:r>
            <a:rPr lang="en-US" baseline="-25000" dirty="0" smtClean="0"/>
            <a:t>32   </a:t>
          </a:r>
          <a:r>
            <a:rPr lang="en-US" dirty="0" smtClean="0"/>
            <a:t> </a:t>
          </a:r>
          <a:endParaRPr lang="en-US" dirty="0"/>
        </a:p>
      </dgm:t>
    </dgm:pt>
    <dgm:pt modelId="{F036B566-1D45-4F00-9E75-AF23CA3F6304}" type="parTrans" cxnId="{872C33A1-7908-4DA6-BB7A-B62E70E70394}">
      <dgm:prSet/>
      <dgm:spPr/>
      <dgm:t>
        <a:bodyPr/>
        <a:lstStyle/>
        <a:p>
          <a:endParaRPr lang="en-US"/>
        </a:p>
      </dgm:t>
    </dgm:pt>
    <dgm:pt modelId="{0581BF1D-AA74-4B30-AE91-C93873EE0325}" type="sibTrans" cxnId="{872C33A1-7908-4DA6-BB7A-B62E70E70394}">
      <dgm:prSet/>
      <dgm:spPr/>
      <dgm:t>
        <a:bodyPr/>
        <a:lstStyle/>
        <a:p>
          <a:endParaRPr lang="en-US"/>
        </a:p>
      </dgm:t>
    </dgm:pt>
    <dgm:pt modelId="{0052A312-58B3-4AF7-9EC1-9C5F83E87074}">
      <dgm:prSet phldrT="[Text]"/>
      <dgm:spPr/>
      <dgm:t>
        <a:bodyPr/>
        <a:lstStyle/>
        <a:p>
          <a:r>
            <a:rPr lang="en-US" dirty="0" smtClean="0"/>
            <a:t>Dirac or</a:t>
          </a:r>
        </a:p>
        <a:p>
          <a:r>
            <a:rPr lang="en-US" dirty="0" smtClean="0"/>
            <a:t>Majorana ?</a:t>
          </a:r>
          <a:endParaRPr lang="en-US" dirty="0"/>
        </a:p>
      </dgm:t>
    </dgm:pt>
    <dgm:pt modelId="{F7D8D33C-E28A-41A5-BFF0-326DA75C766A}" type="parTrans" cxnId="{07AEC2C0-D2F1-443A-AB64-F2ADE2873A43}">
      <dgm:prSet/>
      <dgm:spPr/>
      <dgm:t>
        <a:bodyPr/>
        <a:lstStyle/>
        <a:p>
          <a:endParaRPr lang="en-US"/>
        </a:p>
      </dgm:t>
    </dgm:pt>
    <dgm:pt modelId="{757C5DE3-DAAE-4747-9966-7BD656AE884F}" type="sibTrans" cxnId="{07AEC2C0-D2F1-443A-AB64-F2ADE2873A43}">
      <dgm:prSet/>
      <dgm:spPr/>
      <dgm:t>
        <a:bodyPr/>
        <a:lstStyle/>
        <a:p>
          <a:endParaRPr lang="en-US"/>
        </a:p>
      </dgm:t>
    </dgm:pt>
    <dgm:pt modelId="{8A6F108A-9ADB-4F19-886A-054F99DE3B91}">
      <dgm:prSet phldrT="[Text]"/>
      <dgm:spPr/>
      <dgm:t>
        <a:bodyPr/>
        <a:lstStyle/>
        <a:p>
          <a:r>
            <a:rPr lang="en-US" dirty="0" smtClean="0"/>
            <a:t>Long Base-line</a:t>
          </a:r>
        </a:p>
        <a:p>
          <a:r>
            <a:rPr lang="en-US" dirty="0" smtClean="0"/>
            <a:t>Neutrino Detector</a:t>
          </a:r>
          <a:endParaRPr lang="en-US" dirty="0"/>
        </a:p>
      </dgm:t>
    </dgm:pt>
    <dgm:pt modelId="{0BE05418-665B-4A67-87DB-F675FD620245}" type="parTrans" cxnId="{3D913A0F-8956-4B74-A1A6-705B079F717B}">
      <dgm:prSet/>
      <dgm:spPr/>
      <dgm:t>
        <a:bodyPr/>
        <a:lstStyle/>
        <a:p>
          <a:endParaRPr lang="en-US"/>
        </a:p>
      </dgm:t>
    </dgm:pt>
    <dgm:pt modelId="{F4DB26D2-9DA4-40F7-9F79-320F824C70FC}" type="sibTrans" cxnId="{3D913A0F-8956-4B74-A1A6-705B079F717B}">
      <dgm:prSet/>
      <dgm:spPr/>
      <dgm:t>
        <a:bodyPr/>
        <a:lstStyle/>
        <a:p>
          <a:endParaRPr lang="en-US"/>
        </a:p>
      </dgm:t>
    </dgm:pt>
    <dgm:pt modelId="{E8BD67F8-1EB0-4A53-AE83-BE664E417E72}">
      <dgm:prSet phldrT="[Text]"/>
      <dgm:spPr/>
      <dgm:t>
        <a:bodyPr/>
        <a:lstStyle/>
        <a:p>
          <a:r>
            <a:rPr lang="en-US" dirty="0" smtClean="0"/>
            <a:t>Template for Future Experiments</a:t>
          </a:r>
          <a:endParaRPr lang="en-US" dirty="0"/>
        </a:p>
      </dgm:t>
    </dgm:pt>
    <dgm:pt modelId="{B97D89B4-0450-4273-A329-C603BA719FA0}" type="parTrans" cxnId="{E6EFF1B6-FAED-4259-9FDE-FA170902A876}">
      <dgm:prSet/>
      <dgm:spPr/>
      <dgm:t>
        <a:bodyPr/>
        <a:lstStyle/>
        <a:p>
          <a:endParaRPr lang="en-US"/>
        </a:p>
      </dgm:t>
    </dgm:pt>
    <dgm:pt modelId="{38F703B6-853E-4D61-BB16-864648437974}" type="sibTrans" cxnId="{E6EFF1B6-FAED-4259-9FDE-FA170902A876}">
      <dgm:prSet/>
      <dgm:spPr/>
      <dgm:t>
        <a:bodyPr/>
        <a:lstStyle/>
        <a:p>
          <a:endParaRPr lang="en-US"/>
        </a:p>
      </dgm:t>
    </dgm:pt>
    <dgm:pt modelId="{72470270-60B0-48D3-86BC-0DA723CC8C1D}" type="pres">
      <dgm:prSet presAssocID="{817F879D-1B85-4AF0-A39D-DD48861C05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371995-B1DE-4CD6-B0D2-8380515A436D}" type="pres">
      <dgm:prSet presAssocID="{FD12BF5C-F272-4144-9329-A6743B331E5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A1DE8-996A-4026-AA77-26BE8F776A0E}" type="pres">
      <dgm:prSet presAssocID="{6069C30F-C226-4467-BF98-1DC49B40E0AD}" presName="sibTrans" presStyleCnt="0"/>
      <dgm:spPr/>
    </dgm:pt>
    <dgm:pt modelId="{F1DE3FF3-18EE-4E82-8A88-DEF6832774EE}" type="pres">
      <dgm:prSet presAssocID="{51716DFE-5F66-4291-9327-C43DE9C73C8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FF628-9BCD-4B18-8B20-C8DFA02D3CC3}" type="pres">
      <dgm:prSet presAssocID="{0581BF1D-AA74-4B30-AE91-C93873EE0325}" presName="sibTrans" presStyleCnt="0"/>
      <dgm:spPr/>
    </dgm:pt>
    <dgm:pt modelId="{91DFDD10-A0BF-4631-998B-FBFE5679FE5F}" type="pres">
      <dgm:prSet presAssocID="{0052A312-58B3-4AF7-9EC1-9C5F83E8707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ECE97-0BE0-4491-9EE5-8B33A76AB94B}" type="pres">
      <dgm:prSet presAssocID="{757C5DE3-DAAE-4747-9966-7BD656AE884F}" presName="sibTrans" presStyleCnt="0"/>
      <dgm:spPr/>
    </dgm:pt>
    <dgm:pt modelId="{BD2AACD5-05D3-4A47-B4E5-82D7AFF078DF}" type="pres">
      <dgm:prSet presAssocID="{8A6F108A-9ADB-4F19-886A-054F99DE3B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0FE96-7916-47EF-8E1E-73DE283EEFF2}" type="pres">
      <dgm:prSet presAssocID="{F4DB26D2-9DA4-40F7-9F79-320F824C70FC}" presName="sibTrans" presStyleCnt="0"/>
      <dgm:spPr/>
    </dgm:pt>
    <dgm:pt modelId="{2DF3E7F3-402D-4148-A6FA-9ADF3FDF3169}" type="pres">
      <dgm:prSet presAssocID="{E8BD67F8-1EB0-4A53-AE83-BE664E417E7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521DF5-DC58-4FF4-A0D6-DB81B1625B87}" type="presOf" srcId="{817F879D-1B85-4AF0-A39D-DD48861C051E}" destId="{72470270-60B0-48D3-86BC-0DA723CC8C1D}" srcOrd="0" destOrd="0" presId="urn:microsoft.com/office/officeart/2005/8/layout/default"/>
    <dgm:cxn modelId="{8019AC75-7631-4A20-9DF6-787BD38A5DCF}" srcId="{817F879D-1B85-4AF0-A39D-DD48861C051E}" destId="{FD12BF5C-F272-4144-9329-A6743B331E5F}" srcOrd="0" destOrd="0" parTransId="{05EEC263-7AD3-4F5E-85BE-CDA86D2DC058}" sibTransId="{6069C30F-C226-4467-BF98-1DC49B40E0AD}"/>
    <dgm:cxn modelId="{DEC37858-ADA8-4265-8F38-813361F71C61}" type="presOf" srcId="{51716DFE-5F66-4291-9327-C43DE9C73C8F}" destId="{F1DE3FF3-18EE-4E82-8A88-DEF6832774EE}" srcOrd="0" destOrd="0" presId="urn:microsoft.com/office/officeart/2005/8/layout/default"/>
    <dgm:cxn modelId="{07AEC2C0-D2F1-443A-AB64-F2ADE2873A43}" srcId="{817F879D-1B85-4AF0-A39D-DD48861C051E}" destId="{0052A312-58B3-4AF7-9EC1-9C5F83E87074}" srcOrd="2" destOrd="0" parTransId="{F7D8D33C-E28A-41A5-BFF0-326DA75C766A}" sibTransId="{757C5DE3-DAAE-4747-9966-7BD656AE884F}"/>
    <dgm:cxn modelId="{872C33A1-7908-4DA6-BB7A-B62E70E70394}" srcId="{817F879D-1B85-4AF0-A39D-DD48861C051E}" destId="{51716DFE-5F66-4291-9327-C43DE9C73C8F}" srcOrd="1" destOrd="0" parTransId="{F036B566-1D45-4F00-9E75-AF23CA3F6304}" sibTransId="{0581BF1D-AA74-4B30-AE91-C93873EE0325}"/>
    <dgm:cxn modelId="{E6EFF1B6-FAED-4259-9FDE-FA170902A876}" srcId="{817F879D-1B85-4AF0-A39D-DD48861C051E}" destId="{E8BD67F8-1EB0-4A53-AE83-BE664E417E72}" srcOrd="4" destOrd="0" parTransId="{B97D89B4-0450-4273-A329-C603BA719FA0}" sibTransId="{38F703B6-853E-4D61-BB16-864648437974}"/>
    <dgm:cxn modelId="{4B16D998-59FB-4996-952A-2792711EE52A}" type="presOf" srcId="{FD12BF5C-F272-4144-9329-A6743B331E5F}" destId="{A0371995-B1DE-4CD6-B0D2-8380515A436D}" srcOrd="0" destOrd="0" presId="urn:microsoft.com/office/officeart/2005/8/layout/default"/>
    <dgm:cxn modelId="{CCAB2691-FD80-4C64-A626-C5BDE281B799}" type="presOf" srcId="{E8BD67F8-1EB0-4A53-AE83-BE664E417E72}" destId="{2DF3E7F3-402D-4148-A6FA-9ADF3FDF3169}" srcOrd="0" destOrd="0" presId="urn:microsoft.com/office/officeart/2005/8/layout/default"/>
    <dgm:cxn modelId="{A23ED450-AB6E-4845-9BE9-8D08C171D86E}" type="presOf" srcId="{8A6F108A-9ADB-4F19-886A-054F99DE3B91}" destId="{BD2AACD5-05D3-4A47-B4E5-82D7AFF078DF}" srcOrd="0" destOrd="0" presId="urn:microsoft.com/office/officeart/2005/8/layout/default"/>
    <dgm:cxn modelId="{3D913A0F-8956-4B74-A1A6-705B079F717B}" srcId="{817F879D-1B85-4AF0-A39D-DD48861C051E}" destId="{8A6F108A-9ADB-4F19-886A-054F99DE3B91}" srcOrd="3" destOrd="0" parTransId="{0BE05418-665B-4A67-87DB-F675FD620245}" sibTransId="{F4DB26D2-9DA4-40F7-9F79-320F824C70FC}"/>
    <dgm:cxn modelId="{86DAD898-9792-48B6-9D2E-74051F35F31C}" type="presOf" srcId="{0052A312-58B3-4AF7-9EC1-9C5F83E87074}" destId="{91DFDD10-A0BF-4631-998B-FBFE5679FE5F}" srcOrd="0" destOrd="0" presId="urn:microsoft.com/office/officeart/2005/8/layout/default"/>
    <dgm:cxn modelId="{FA73C166-AE5D-41C2-81F1-7850AF764897}" type="presParOf" srcId="{72470270-60B0-48D3-86BC-0DA723CC8C1D}" destId="{A0371995-B1DE-4CD6-B0D2-8380515A436D}" srcOrd="0" destOrd="0" presId="urn:microsoft.com/office/officeart/2005/8/layout/default"/>
    <dgm:cxn modelId="{C4F24950-B270-40FF-9133-C48EC8E64233}" type="presParOf" srcId="{72470270-60B0-48D3-86BC-0DA723CC8C1D}" destId="{E38A1DE8-996A-4026-AA77-26BE8F776A0E}" srcOrd="1" destOrd="0" presId="urn:microsoft.com/office/officeart/2005/8/layout/default"/>
    <dgm:cxn modelId="{AB91582C-4383-49C9-90C9-ECE87938A463}" type="presParOf" srcId="{72470270-60B0-48D3-86BC-0DA723CC8C1D}" destId="{F1DE3FF3-18EE-4E82-8A88-DEF6832774EE}" srcOrd="2" destOrd="0" presId="urn:microsoft.com/office/officeart/2005/8/layout/default"/>
    <dgm:cxn modelId="{540D6898-3EDF-4253-A54A-E3E81300C5FC}" type="presParOf" srcId="{72470270-60B0-48D3-86BC-0DA723CC8C1D}" destId="{9E4FF628-9BCD-4B18-8B20-C8DFA02D3CC3}" srcOrd="3" destOrd="0" presId="urn:microsoft.com/office/officeart/2005/8/layout/default"/>
    <dgm:cxn modelId="{C9B96E32-5E08-4D6A-A0A1-22D3A455453D}" type="presParOf" srcId="{72470270-60B0-48D3-86BC-0DA723CC8C1D}" destId="{91DFDD10-A0BF-4631-998B-FBFE5679FE5F}" srcOrd="4" destOrd="0" presId="urn:microsoft.com/office/officeart/2005/8/layout/default"/>
    <dgm:cxn modelId="{C41DCBE0-E9F6-4D9F-AE0A-3BF69F126240}" type="presParOf" srcId="{72470270-60B0-48D3-86BC-0DA723CC8C1D}" destId="{1A2ECE97-0BE0-4491-9EE5-8B33A76AB94B}" srcOrd="5" destOrd="0" presId="urn:microsoft.com/office/officeart/2005/8/layout/default"/>
    <dgm:cxn modelId="{025A822A-B979-4727-BDC2-4C009003F15C}" type="presParOf" srcId="{72470270-60B0-48D3-86BC-0DA723CC8C1D}" destId="{BD2AACD5-05D3-4A47-B4E5-82D7AFF078DF}" srcOrd="6" destOrd="0" presId="urn:microsoft.com/office/officeart/2005/8/layout/default"/>
    <dgm:cxn modelId="{B86B7C07-810B-459A-A2F5-44A8825775EE}" type="presParOf" srcId="{72470270-60B0-48D3-86BC-0DA723CC8C1D}" destId="{F4F0FE96-7916-47EF-8E1E-73DE283EEFF2}" srcOrd="7" destOrd="0" presId="urn:microsoft.com/office/officeart/2005/8/layout/default"/>
    <dgm:cxn modelId="{512FC99E-F9BD-46FB-A266-C7D4099860A3}" type="presParOf" srcId="{72470270-60B0-48D3-86BC-0DA723CC8C1D}" destId="{2DF3E7F3-402D-4148-A6FA-9ADF3FDF31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7DAC8C-999C-4EBE-8994-F1991ED00E3A}" type="doc">
      <dgm:prSet loTypeId="urn:microsoft.com/office/officeart/2005/8/layout/vList2" loCatId="list" qsTypeId="urn:microsoft.com/office/officeart/2009/2/quickstyle/3d8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B155561-1197-4347-BA79-1FC2F0E974F1}">
      <dgm:prSet phldrT="[Text]"/>
      <dgm:spPr/>
      <dgm:t>
        <a:bodyPr/>
        <a:lstStyle/>
        <a:p>
          <a:r>
            <a:rPr lang="en-US" dirty="0" smtClean="0"/>
            <a:t>28,000 RPC’s</a:t>
          </a:r>
          <a:endParaRPr lang="en-US" dirty="0"/>
        </a:p>
      </dgm:t>
    </dgm:pt>
    <dgm:pt modelId="{DC48A5FC-CE8F-478D-8400-0D6EB36E46A5}" type="parTrans" cxnId="{EBC2CB8A-7A57-4324-B89F-AB0C5A332877}">
      <dgm:prSet/>
      <dgm:spPr/>
      <dgm:t>
        <a:bodyPr/>
        <a:lstStyle/>
        <a:p>
          <a:endParaRPr lang="en-US"/>
        </a:p>
      </dgm:t>
    </dgm:pt>
    <dgm:pt modelId="{2CFAEF96-3947-4A45-9C71-184501380B87}" type="sibTrans" cxnId="{EBC2CB8A-7A57-4324-B89F-AB0C5A332877}">
      <dgm:prSet/>
      <dgm:spPr/>
      <dgm:t>
        <a:bodyPr/>
        <a:lstStyle/>
        <a:p>
          <a:endParaRPr lang="en-US"/>
        </a:p>
      </dgm:t>
    </dgm:pt>
    <dgm:pt modelId="{B1C6DB56-15BD-464F-8D16-EBCCC3F88259}">
      <dgm:prSet phldrT="[Text]" phldr="1"/>
      <dgm:spPr/>
      <dgm:t>
        <a:bodyPr/>
        <a:lstStyle/>
        <a:p>
          <a:endParaRPr lang="en-US"/>
        </a:p>
      </dgm:t>
    </dgm:pt>
    <dgm:pt modelId="{4D05AB0D-A35D-49E9-8EA7-2EC0DD64773C}" type="parTrans" cxnId="{33AD27ED-D30E-4D7C-85A7-9FDEE5F36B4B}">
      <dgm:prSet/>
      <dgm:spPr/>
      <dgm:t>
        <a:bodyPr/>
        <a:lstStyle/>
        <a:p>
          <a:endParaRPr lang="en-US"/>
        </a:p>
      </dgm:t>
    </dgm:pt>
    <dgm:pt modelId="{7C973BC5-7061-409B-85C6-D84B0A6326F7}" type="sibTrans" cxnId="{33AD27ED-D30E-4D7C-85A7-9FDEE5F36B4B}">
      <dgm:prSet/>
      <dgm:spPr/>
      <dgm:t>
        <a:bodyPr/>
        <a:lstStyle/>
        <a:p>
          <a:endParaRPr lang="en-US"/>
        </a:p>
      </dgm:t>
    </dgm:pt>
    <dgm:pt modelId="{BDC3447D-4CAF-4357-9F4C-25F639F30427}">
      <dgm:prSet phldrT="[Text]"/>
      <dgm:spPr/>
      <dgm:t>
        <a:bodyPr/>
        <a:lstStyle/>
        <a:p>
          <a:r>
            <a:rPr lang="en-US" dirty="0" smtClean="0"/>
            <a:t>50 k ton Iron</a:t>
          </a:r>
          <a:endParaRPr lang="en-US" dirty="0"/>
        </a:p>
      </dgm:t>
    </dgm:pt>
    <dgm:pt modelId="{F245A914-A8C1-4340-AAF8-59A00A2A4CF8}" type="parTrans" cxnId="{824FE86B-D2F4-4EF4-9C60-79B025FAE5E8}">
      <dgm:prSet/>
      <dgm:spPr/>
      <dgm:t>
        <a:bodyPr/>
        <a:lstStyle/>
        <a:p>
          <a:endParaRPr lang="en-US"/>
        </a:p>
      </dgm:t>
    </dgm:pt>
    <dgm:pt modelId="{A4515768-CE7B-4E3D-8500-AA4D7A14BC0D}" type="sibTrans" cxnId="{824FE86B-D2F4-4EF4-9C60-79B025FAE5E8}">
      <dgm:prSet/>
      <dgm:spPr/>
      <dgm:t>
        <a:bodyPr/>
        <a:lstStyle/>
        <a:p>
          <a:endParaRPr lang="en-US"/>
        </a:p>
      </dgm:t>
    </dgm:pt>
    <dgm:pt modelId="{3BA327F9-8520-4F42-B340-9137D46C63FA}">
      <dgm:prSet phldrT="[Text]" phldr="1"/>
      <dgm:spPr/>
      <dgm:t>
        <a:bodyPr/>
        <a:lstStyle/>
        <a:p>
          <a:endParaRPr lang="en-US"/>
        </a:p>
      </dgm:t>
    </dgm:pt>
    <dgm:pt modelId="{1B2A23ED-8F3B-4AA8-A538-090C0BEC975C}" type="parTrans" cxnId="{DD496B51-E9FA-4287-8758-4EE6193DBBE4}">
      <dgm:prSet/>
      <dgm:spPr/>
      <dgm:t>
        <a:bodyPr/>
        <a:lstStyle/>
        <a:p>
          <a:endParaRPr lang="en-US"/>
        </a:p>
      </dgm:t>
    </dgm:pt>
    <dgm:pt modelId="{1758DC3D-0F6A-408C-AA81-4664DD6EE1A1}" type="sibTrans" cxnId="{DD496B51-E9FA-4287-8758-4EE6193DBBE4}">
      <dgm:prSet/>
      <dgm:spPr/>
      <dgm:t>
        <a:bodyPr/>
        <a:lstStyle/>
        <a:p>
          <a:endParaRPr lang="en-US"/>
        </a:p>
      </dgm:t>
    </dgm:pt>
    <dgm:pt modelId="{B75BD078-F036-41F1-B631-33FA21BF9A82}">
      <dgm:prSet phldrT="[Text]"/>
      <dgm:spPr/>
      <dgm:t>
        <a:bodyPr/>
        <a:lstStyle/>
        <a:p>
          <a:r>
            <a:rPr lang="en-US" dirty="0" smtClean="0"/>
            <a:t>1.3 Tesla Magnetic Field</a:t>
          </a:r>
          <a:endParaRPr lang="en-US" dirty="0"/>
        </a:p>
      </dgm:t>
    </dgm:pt>
    <dgm:pt modelId="{286626AD-BBB6-48A1-8F80-B68DAFD00ED9}" type="parTrans" cxnId="{DBEBBFB1-EB26-412D-B20C-8D47B20C5A90}">
      <dgm:prSet/>
      <dgm:spPr/>
      <dgm:t>
        <a:bodyPr/>
        <a:lstStyle/>
        <a:p>
          <a:endParaRPr lang="en-US"/>
        </a:p>
      </dgm:t>
    </dgm:pt>
    <dgm:pt modelId="{C8D96D9C-243F-4CDB-8738-AB5FA69C253E}" type="sibTrans" cxnId="{DBEBBFB1-EB26-412D-B20C-8D47B20C5A90}">
      <dgm:prSet/>
      <dgm:spPr/>
      <dgm:t>
        <a:bodyPr/>
        <a:lstStyle/>
        <a:p>
          <a:endParaRPr lang="en-US"/>
        </a:p>
      </dgm:t>
    </dgm:pt>
    <dgm:pt modelId="{CF3C8E92-B607-4636-BB92-485F515C01B0}">
      <dgm:prSet phldrT="[Text]" phldr="1"/>
      <dgm:spPr/>
      <dgm:t>
        <a:bodyPr/>
        <a:lstStyle/>
        <a:p>
          <a:endParaRPr lang="en-US" dirty="0"/>
        </a:p>
      </dgm:t>
    </dgm:pt>
    <dgm:pt modelId="{A85C2AA9-8EB6-45AC-AB89-E7FA1F275FD6}" type="parTrans" cxnId="{DF78E843-3B07-4DF4-912C-11828A605621}">
      <dgm:prSet/>
      <dgm:spPr/>
      <dgm:t>
        <a:bodyPr/>
        <a:lstStyle/>
        <a:p>
          <a:endParaRPr lang="en-US"/>
        </a:p>
      </dgm:t>
    </dgm:pt>
    <dgm:pt modelId="{E1FFA5B9-2E90-41ED-90D0-AD1734D6E87F}" type="sibTrans" cxnId="{DF78E843-3B07-4DF4-912C-11828A605621}">
      <dgm:prSet/>
      <dgm:spPr/>
      <dgm:t>
        <a:bodyPr/>
        <a:lstStyle/>
        <a:p>
          <a:endParaRPr lang="en-US"/>
        </a:p>
      </dgm:t>
    </dgm:pt>
    <dgm:pt modelId="{7215E4D0-83AA-4A7B-8428-9FD744CC726E}">
      <dgm:prSet phldrT="[Text]"/>
      <dgm:spPr/>
      <dgm:t>
        <a:bodyPr/>
        <a:lstStyle/>
        <a:p>
          <a:r>
            <a:rPr lang="en-US" dirty="0" smtClean="0"/>
            <a:t>3.6 Million Channels</a:t>
          </a:r>
          <a:endParaRPr lang="en-US" dirty="0"/>
        </a:p>
      </dgm:t>
    </dgm:pt>
    <dgm:pt modelId="{80F0B945-9F30-4746-8D6F-E3485F65397B}" type="parTrans" cxnId="{5D2A05F5-60BB-4444-B816-BAE48E0621D8}">
      <dgm:prSet/>
      <dgm:spPr/>
    </dgm:pt>
    <dgm:pt modelId="{9EB62867-2EEE-45CA-A058-166487F1BB65}" type="sibTrans" cxnId="{5D2A05F5-60BB-4444-B816-BAE48E0621D8}">
      <dgm:prSet/>
      <dgm:spPr/>
    </dgm:pt>
    <dgm:pt modelId="{7F44B317-D9D4-4263-9355-EFF2CE7E2C42}" type="pres">
      <dgm:prSet presAssocID="{3D7DAC8C-999C-4EBE-8994-F1991ED00E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E8A00B-FA48-4DFF-88BE-7974CA616626}" type="pres">
      <dgm:prSet presAssocID="{1B155561-1197-4347-BA79-1FC2F0E974F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7AE52-0F8A-4984-B2FF-1FB5513F6BB0}" type="pres">
      <dgm:prSet presAssocID="{1B155561-1197-4347-BA79-1FC2F0E974F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7AB2B-2B96-457C-A93D-FECC71714DD0}" type="pres">
      <dgm:prSet presAssocID="{BDC3447D-4CAF-4357-9F4C-25F639F3042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725EA-E6C3-4831-9A3D-C06561D4F402}" type="pres">
      <dgm:prSet presAssocID="{BDC3447D-4CAF-4357-9F4C-25F639F3042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543C9-C627-449C-A90F-EDBEA0C1692F}" type="pres">
      <dgm:prSet presAssocID="{B75BD078-F036-41F1-B631-33FA21BF9A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B2086-34AA-434C-91FF-5AC023494ECA}" type="pres">
      <dgm:prSet presAssocID="{B75BD078-F036-41F1-B631-33FA21BF9A82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6657D-4DCE-4200-94FA-CEA16A59A530}" type="pres">
      <dgm:prSet presAssocID="{7215E4D0-83AA-4A7B-8428-9FD744CC72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A004F3-6FE8-4873-9A92-59188625CAD8}" type="presOf" srcId="{CF3C8E92-B607-4636-BB92-485F515C01B0}" destId="{187B2086-34AA-434C-91FF-5AC023494ECA}" srcOrd="0" destOrd="0" presId="urn:microsoft.com/office/officeart/2005/8/layout/vList2"/>
    <dgm:cxn modelId="{5D2A05F5-60BB-4444-B816-BAE48E0621D8}" srcId="{3D7DAC8C-999C-4EBE-8994-F1991ED00E3A}" destId="{7215E4D0-83AA-4A7B-8428-9FD744CC726E}" srcOrd="3" destOrd="0" parTransId="{80F0B945-9F30-4746-8D6F-E3485F65397B}" sibTransId="{9EB62867-2EEE-45CA-A058-166487F1BB65}"/>
    <dgm:cxn modelId="{EBC2CB8A-7A57-4324-B89F-AB0C5A332877}" srcId="{3D7DAC8C-999C-4EBE-8994-F1991ED00E3A}" destId="{1B155561-1197-4347-BA79-1FC2F0E974F1}" srcOrd="0" destOrd="0" parTransId="{DC48A5FC-CE8F-478D-8400-0D6EB36E46A5}" sibTransId="{2CFAEF96-3947-4A45-9C71-184501380B87}"/>
    <dgm:cxn modelId="{13B2687D-432C-4A40-B233-B5796357D79D}" type="presOf" srcId="{7215E4D0-83AA-4A7B-8428-9FD744CC726E}" destId="{5316657D-4DCE-4200-94FA-CEA16A59A530}" srcOrd="0" destOrd="0" presId="urn:microsoft.com/office/officeart/2005/8/layout/vList2"/>
    <dgm:cxn modelId="{BE0C558F-8C6D-45D9-83EF-45C0E7049E1E}" type="presOf" srcId="{3D7DAC8C-999C-4EBE-8994-F1991ED00E3A}" destId="{7F44B317-D9D4-4263-9355-EFF2CE7E2C42}" srcOrd="0" destOrd="0" presId="urn:microsoft.com/office/officeart/2005/8/layout/vList2"/>
    <dgm:cxn modelId="{E0F6025C-4177-4608-9D4D-CC1A2D72F8A5}" type="presOf" srcId="{BDC3447D-4CAF-4357-9F4C-25F639F30427}" destId="{EC57AB2B-2B96-457C-A93D-FECC71714DD0}" srcOrd="0" destOrd="0" presId="urn:microsoft.com/office/officeart/2005/8/layout/vList2"/>
    <dgm:cxn modelId="{5F76D046-731D-4DE2-B480-7BE3F6817F9E}" type="presOf" srcId="{B75BD078-F036-41F1-B631-33FA21BF9A82}" destId="{92A543C9-C627-449C-A90F-EDBEA0C1692F}" srcOrd="0" destOrd="0" presId="urn:microsoft.com/office/officeart/2005/8/layout/vList2"/>
    <dgm:cxn modelId="{33AD27ED-D30E-4D7C-85A7-9FDEE5F36B4B}" srcId="{1B155561-1197-4347-BA79-1FC2F0E974F1}" destId="{B1C6DB56-15BD-464F-8D16-EBCCC3F88259}" srcOrd="0" destOrd="0" parTransId="{4D05AB0D-A35D-49E9-8EA7-2EC0DD64773C}" sibTransId="{7C973BC5-7061-409B-85C6-D84B0A6326F7}"/>
    <dgm:cxn modelId="{DBEBBFB1-EB26-412D-B20C-8D47B20C5A90}" srcId="{3D7DAC8C-999C-4EBE-8994-F1991ED00E3A}" destId="{B75BD078-F036-41F1-B631-33FA21BF9A82}" srcOrd="2" destOrd="0" parTransId="{286626AD-BBB6-48A1-8F80-B68DAFD00ED9}" sibTransId="{C8D96D9C-243F-4CDB-8738-AB5FA69C253E}"/>
    <dgm:cxn modelId="{0830CACF-DB90-4F15-9FAD-F7A5968BBED9}" type="presOf" srcId="{1B155561-1197-4347-BA79-1FC2F0E974F1}" destId="{13E8A00B-FA48-4DFF-88BE-7974CA616626}" srcOrd="0" destOrd="0" presId="urn:microsoft.com/office/officeart/2005/8/layout/vList2"/>
    <dgm:cxn modelId="{DF78E843-3B07-4DF4-912C-11828A605621}" srcId="{B75BD078-F036-41F1-B631-33FA21BF9A82}" destId="{CF3C8E92-B607-4636-BB92-485F515C01B0}" srcOrd="0" destOrd="0" parTransId="{A85C2AA9-8EB6-45AC-AB89-E7FA1F275FD6}" sibTransId="{E1FFA5B9-2E90-41ED-90D0-AD1734D6E87F}"/>
    <dgm:cxn modelId="{E3A8C8BC-59B6-4775-A51C-19F3185CB813}" type="presOf" srcId="{B1C6DB56-15BD-464F-8D16-EBCCC3F88259}" destId="{D267AE52-0F8A-4984-B2FF-1FB5513F6BB0}" srcOrd="0" destOrd="0" presId="urn:microsoft.com/office/officeart/2005/8/layout/vList2"/>
    <dgm:cxn modelId="{DD496B51-E9FA-4287-8758-4EE6193DBBE4}" srcId="{BDC3447D-4CAF-4357-9F4C-25F639F30427}" destId="{3BA327F9-8520-4F42-B340-9137D46C63FA}" srcOrd="0" destOrd="0" parTransId="{1B2A23ED-8F3B-4AA8-A538-090C0BEC975C}" sibTransId="{1758DC3D-0F6A-408C-AA81-4664DD6EE1A1}"/>
    <dgm:cxn modelId="{7C3A7BDE-C60F-4CF3-9C4E-65CFB1B4D9CB}" type="presOf" srcId="{3BA327F9-8520-4F42-B340-9137D46C63FA}" destId="{ECB725EA-E6C3-4831-9A3D-C06561D4F402}" srcOrd="0" destOrd="0" presId="urn:microsoft.com/office/officeart/2005/8/layout/vList2"/>
    <dgm:cxn modelId="{824FE86B-D2F4-4EF4-9C60-79B025FAE5E8}" srcId="{3D7DAC8C-999C-4EBE-8994-F1991ED00E3A}" destId="{BDC3447D-4CAF-4357-9F4C-25F639F30427}" srcOrd="1" destOrd="0" parTransId="{F245A914-A8C1-4340-AAF8-59A00A2A4CF8}" sibTransId="{A4515768-CE7B-4E3D-8500-AA4D7A14BC0D}"/>
    <dgm:cxn modelId="{930A673C-8E7C-4C87-8CC3-AD38987211AA}" type="presParOf" srcId="{7F44B317-D9D4-4263-9355-EFF2CE7E2C42}" destId="{13E8A00B-FA48-4DFF-88BE-7974CA616626}" srcOrd="0" destOrd="0" presId="urn:microsoft.com/office/officeart/2005/8/layout/vList2"/>
    <dgm:cxn modelId="{AFD4E65E-41BC-4B77-8214-CD69564ABDDE}" type="presParOf" srcId="{7F44B317-D9D4-4263-9355-EFF2CE7E2C42}" destId="{D267AE52-0F8A-4984-B2FF-1FB5513F6BB0}" srcOrd="1" destOrd="0" presId="urn:microsoft.com/office/officeart/2005/8/layout/vList2"/>
    <dgm:cxn modelId="{5BAE283B-CB26-4563-B8E6-246AA22732F1}" type="presParOf" srcId="{7F44B317-D9D4-4263-9355-EFF2CE7E2C42}" destId="{EC57AB2B-2B96-457C-A93D-FECC71714DD0}" srcOrd="2" destOrd="0" presId="urn:microsoft.com/office/officeart/2005/8/layout/vList2"/>
    <dgm:cxn modelId="{9678E9F2-CB7A-40A5-9C7F-C999EEB2226B}" type="presParOf" srcId="{7F44B317-D9D4-4263-9355-EFF2CE7E2C42}" destId="{ECB725EA-E6C3-4831-9A3D-C06561D4F402}" srcOrd="3" destOrd="0" presId="urn:microsoft.com/office/officeart/2005/8/layout/vList2"/>
    <dgm:cxn modelId="{D2070BC9-7554-4D1E-8599-80A712504EC1}" type="presParOf" srcId="{7F44B317-D9D4-4263-9355-EFF2CE7E2C42}" destId="{92A543C9-C627-449C-A90F-EDBEA0C1692F}" srcOrd="4" destOrd="0" presId="urn:microsoft.com/office/officeart/2005/8/layout/vList2"/>
    <dgm:cxn modelId="{428D4EB8-D34D-42BE-9795-22772E3A5ECF}" type="presParOf" srcId="{7F44B317-D9D4-4263-9355-EFF2CE7E2C42}" destId="{187B2086-34AA-434C-91FF-5AC023494ECA}" srcOrd="5" destOrd="0" presId="urn:microsoft.com/office/officeart/2005/8/layout/vList2"/>
    <dgm:cxn modelId="{C4F71146-79DA-42BA-9E39-BF1300531453}" type="presParOf" srcId="{7F44B317-D9D4-4263-9355-EFF2CE7E2C42}" destId="{5316657D-4DCE-4200-94FA-CEA16A59A53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892AA8-1DA9-4877-918A-5100E641EB2A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ABC0BF4-2E25-4CB0-84F2-639876BE13A8}">
      <dgm:prSet phldrT="[Text]"/>
      <dgm:spPr/>
      <dgm:t>
        <a:bodyPr/>
        <a:lstStyle/>
        <a:p>
          <a:r>
            <a:rPr lang="en-US" dirty="0" smtClean="0"/>
            <a:t>12 Layers</a:t>
          </a:r>
          <a:endParaRPr lang="en-US" dirty="0"/>
        </a:p>
      </dgm:t>
    </dgm:pt>
    <dgm:pt modelId="{397D151D-88B0-436F-A109-2967D2CB2265}" type="parTrans" cxnId="{93F8952F-0E79-42E3-BCFB-5D69D1032ACD}">
      <dgm:prSet/>
      <dgm:spPr/>
      <dgm:t>
        <a:bodyPr/>
        <a:lstStyle/>
        <a:p>
          <a:endParaRPr lang="en-US"/>
        </a:p>
      </dgm:t>
    </dgm:pt>
    <dgm:pt modelId="{2A50D57B-06D0-49EA-B4A2-F8267E5686B0}" type="sibTrans" cxnId="{93F8952F-0E79-42E3-BCFB-5D69D1032ACD}">
      <dgm:prSet/>
      <dgm:spPr/>
      <dgm:t>
        <a:bodyPr/>
        <a:lstStyle/>
        <a:p>
          <a:endParaRPr lang="en-US"/>
        </a:p>
      </dgm:t>
    </dgm:pt>
    <dgm:pt modelId="{831DEB8B-766F-4AB3-B65E-6D27A996A652}">
      <dgm:prSet phldrT="[Text]"/>
      <dgm:spPr/>
      <dgm:t>
        <a:bodyPr/>
        <a:lstStyle/>
        <a:p>
          <a:r>
            <a:rPr lang="en-US" dirty="0" smtClean="0"/>
            <a:t>1m x 1m RPC’s</a:t>
          </a:r>
          <a:endParaRPr lang="en-US" dirty="0"/>
        </a:p>
      </dgm:t>
    </dgm:pt>
    <dgm:pt modelId="{72DDFFF3-915F-41BE-A7AE-6A3D1DD5E215}" type="parTrans" cxnId="{376568F7-AA15-4106-8D69-1D1509A0D6A1}">
      <dgm:prSet/>
      <dgm:spPr/>
      <dgm:t>
        <a:bodyPr/>
        <a:lstStyle/>
        <a:p>
          <a:endParaRPr lang="en-US"/>
        </a:p>
      </dgm:t>
    </dgm:pt>
    <dgm:pt modelId="{6A07D99E-2993-4035-BE9B-252B81445CC9}" type="sibTrans" cxnId="{376568F7-AA15-4106-8D69-1D1509A0D6A1}">
      <dgm:prSet/>
      <dgm:spPr/>
      <dgm:t>
        <a:bodyPr/>
        <a:lstStyle/>
        <a:p>
          <a:endParaRPr lang="en-US"/>
        </a:p>
      </dgm:t>
    </dgm:pt>
    <dgm:pt modelId="{B342BC1C-DEE8-4DEF-B098-99669FCCC354}">
      <dgm:prSet phldrT="[Text]"/>
      <dgm:spPr/>
      <dgm:t>
        <a:bodyPr/>
        <a:lstStyle/>
        <a:p>
          <a:r>
            <a:rPr lang="en-US" dirty="0" smtClean="0"/>
            <a:t>32 Strips/Plane</a:t>
          </a:r>
          <a:endParaRPr lang="en-US" dirty="0"/>
        </a:p>
      </dgm:t>
    </dgm:pt>
    <dgm:pt modelId="{77FFA1CC-B3C0-4929-918A-107248E1ECB1}" type="parTrans" cxnId="{0262CE71-D65F-45DA-86F1-A001A96B0C8F}">
      <dgm:prSet/>
      <dgm:spPr/>
      <dgm:t>
        <a:bodyPr/>
        <a:lstStyle/>
        <a:p>
          <a:endParaRPr lang="en-US"/>
        </a:p>
      </dgm:t>
    </dgm:pt>
    <dgm:pt modelId="{4473FF84-C203-42C3-8155-3E10861BDBDD}" type="sibTrans" cxnId="{0262CE71-D65F-45DA-86F1-A001A96B0C8F}">
      <dgm:prSet/>
      <dgm:spPr/>
      <dgm:t>
        <a:bodyPr/>
        <a:lstStyle/>
        <a:p>
          <a:endParaRPr lang="en-US"/>
        </a:p>
      </dgm:t>
    </dgm:pt>
    <dgm:pt modelId="{82AEBA46-86BD-4A3A-80A0-F6CC09108661}">
      <dgm:prSet phldrT="[Text]"/>
      <dgm:spPr/>
      <dgm:t>
        <a:bodyPr/>
        <a:lstStyle/>
        <a:p>
          <a:r>
            <a:rPr lang="en-US" dirty="0" smtClean="0"/>
            <a:t>No Iron Layers</a:t>
          </a:r>
          <a:endParaRPr lang="en-US" dirty="0"/>
        </a:p>
      </dgm:t>
    </dgm:pt>
    <dgm:pt modelId="{7F099D1B-265C-44AB-86A5-0FF534567F64}" type="parTrans" cxnId="{0B520EAB-5226-4960-9559-14D16B1E4658}">
      <dgm:prSet/>
      <dgm:spPr/>
      <dgm:t>
        <a:bodyPr/>
        <a:lstStyle/>
        <a:p>
          <a:endParaRPr lang="en-US"/>
        </a:p>
      </dgm:t>
    </dgm:pt>
    <dgm:pt modelId="{D9EE2D8B-6B93-4BC5-A408-645BE02944AE}" type="sibTrans" cxnId="{0B520EAB-5226-4960-9559-14D16B1E4658}">
      <dgm:prSet/>
      <dgm:spPr/>
      <dgm:t>
        <a:bodyPr/>
        <a:lstStyle/>
        <a:p>
          <a:endParaRPr lang="en-US"/>
        </a:p>
      </dgm:t>
    </dgm:pt>
    <dgm:pt modelId="{5B266C3A-DFC8-436E-9013-FC55F607A35F}" type="pres">
      <dgm:prSet presAssocID="{AE892AA8-1DA9-4877-918A-5100E641EB2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081AE8-A2F0-4B40-94CE-FF105FFE344E}" type="pres">
      <dgm:prSet presAssocID="{7ABC0BF4-2E25-4CB0-84F2-639876BE13A8}" presName="parentLin" presStyleCnt="0"/>
      <dgm:spPr/>
    </dgm:pt>
    <dgm:pt modelId="{9C5292C4-D47E-4DE9-8232-F45186106787}" type="pres">
      <dgm:prSet presAssocID="{7ABC0BF4-2E25-4CB0-84F2-639876BE13A8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F2BF3F-DE5D-42E6-83D0-BD4F62F90522}" type="pres">
      <dgm:prSet presAssocID="{7ABC0BF4-2E25-4CB0-84F2-639876BE13A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2EFBA3-9068-4216-B91F-7E21924A6569}" type="pres">
      <dgm:prSet presAssocID="{7ABC0BF4-2E25-4CB0-84F2-639876BE13A8}" presName="negativeSpace" presStyleCnt="0"/>
      <dgm:spPr/>
    </dgm:pt>
    <dgm:pt modelId="{B1097C8F-3200-41E0-9B8C-F957EDF1027A}" type="pres">
      <dgm:prSet presAssocID="{7ABC0BF4-2E25-4CB0-84F2-639876BE13A8}" presName="childText" presStyleLbl="conFgAcc1" presStyleIdx="0" presStyleCnt="4">
        <dgm:presLayoutVars>
          <dgm:bulletEnabled val="1"/>
        </dgm:presLayoutVars>
      </dgm:prSet>
      <dgm:spPr/>
    </dgm:pt>
    <dgm:pt modelId="{0CA76C27-D8F0-451B-A393-A5CB4B961A87}" type="pres">
      <dgm:prSet presAssocID="{2A50D57B-06D0-49EA-B4A2-F8267E5686B0}" presName="spaceBetweenRectangles" presStyleCnt="0"/>
      <dgm:spPr/>
    </dgm:pt>
    <dgm:pt modelId="{4769461C-C294-4A95-87D7-FABC1635D11F}" type="pres">
      <dgm:prSet presAssocID="{831DEB8B-766F-4AB3-B65E-6D27A996A652}" presName="parentLin" presStyleCnt="0"/>
      <dgm:spPr/>
    </dgm:pt>
    <dgm:pt modelId="{EFDB458A-39D1-4E90-BC19-02AB2BCAB38E}" type="pres">
      <dgm:prSet presAssocID="{831DEB8B-766F-4AB3-B65E-6D27A996A65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F432318-5AE0-4454-BB39-F7B9059643FF}" type="pres">
      <dgm:prSet presAssocID="{831DEB8B-766F-4AB3-B65E-6D27A996A6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D520F-4541-438F-A3F2-9D84D75A70AA}" type="pres">
      <dgm:prSet presAssocID="{831DEB8B-766F-4AB3-B65E-6D27A996A652}" presName="negativeSpace" presStyleCnt="0"/>
      <dgm:spPr/>
    </dgm:pt>
    <dgm:pt modelId="{83D43C7B-5276-4EE4-A5D4-262A830D0E02}" type="pres">
      <dgm:prSet presAssocID="{831DEB8B-766F-4AB3-B65E-6D27A996A652}" presName="childText" presStyleLbl="conFgAcc1" presStyleIdx="1" presStyleCnt="4">
        <dgm:presLayoutVars>
          <dgm:bulletEnabled val="1"/>
        </dgm:presLayoutVars>
      </dgm:prSet>
      <dgm:spPr/>
    </dgm:pt>
    <dgm:pt modelId="{DDAA80E3-66B4-4452-AB55-E3B75E98F6A6}" type="pres">
      <dgm:prSet presAssocID="{6A07D99E-2993-4035-BE9B-252B81445CC9}" presName="spaceBetweenRectangles" presStyleCnt="0"/>
      <dgm:spPr/>
    </dgm:pt>
    <dgm:pt modelId="{5F75A22C-EB81-4AA3-BECA-8EF5B4E2907F}" type="pres">
      <dgm:prSet presAssocID="{B342BC1C-DEE8-4DEF-B098-99669FCCC354}" presName="parentLin" presStyleCnt="0"/>
      <dgm:spPr/>
    </dgm:pt>
    <dgm:pt modelId="{057C4B85-1AF1-46B7-9ECD-A1AB2CFFDA0A}" type="pres">
      <dgm:prSet presAssocID="{B342BC1C-DEE8-4DEF-B098-99669FCCC35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35924B2-7DA0-4F92-B3BC-9408CA70F8A0}" type="pres">
      <dgm:prSet presAssocID="{B342BC1C-DEE8-4DEF-B098-99669FCCC3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44FC2-782C-4243-B31D-A2C9ACCF93F8}" type="pres">
      <dgm:prSet presAssocID="{B342BC1C-DEE8-4DEF-B098-99669FCCC354}" presName="negativeSpace" presStyleCnt="0"/>
      <dgm:spPr/>
    </dgm:pt>
    <dgm:pt modelId="{6BADB487-0A91-4D31-8595-B3698339F24C}" type="pres">
      <dgm:prSet presAssocID="{B342BC1C-DEE8-4DEF-B098-99669FCCC354}" presName="childText" presStyleLbl="conFgAcc1" presStyleIdx="2" presStyleCnt="4">
        <dgm:presLayoutVars>
          <dgm:bulletEnabled val="1"/>
        </dgm:presLayoutVars>
      </dgm:prSet>
      <dgm:spPr/>
    </dgm:pt>
    <dgm:pt modelId="{D24C5536-7205-4E48-9A1B-54E0E9827AD6}" type="pres">
      <dgm:prSet presAssocID="{4473FF84-C203-42C3-8155-3E10861BDBDD}" presName="spaceBetweenRectangles" presStyleCnt="0"/>
      <dgm:spPr/>
    </dgm:pt>
    <dgm:pt modelId="{DDCE45A1-E266-48FF-9FAD-F15863162C61}" type="pres">
      <dgm:prSet presAssocID="{82AEBA46-86BD-4A3A-80A0-F6CC09108661}" presName="parentLin" presStyleCnt="0"/>
      <dgm:spPr/>
    </dgm:pt>
    <dgm:pt modelId="{03F197C7-5F48-4052-9F49-CAA2D7DE151B}" type="pres">
      <dgm:prSet presAssocID="{82AEBA46-86BD-4A3A-80A0-F6CC09108661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53CD6B16-3D67-4A1A-9CA1-817D564607A0}" type="pres">
      <dgm:prSet presAssocID="{82AEBA46-86BD-4A3A-80A0-F6CC0910866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BCD97-36FF-4F76-B5CA-72F6F9C21BE3}" type="pres">
      <dgm:prSet presAssocID="{82AEBA46-86BD-4A3A-80A0-F6CC09108661}" presName="negativeSpace" presStyleCnt="0"/>
      <dgm:spPr/>
    </dgm:pt>
    <dgm:pt modelId="{2DE0BA36-0EA3-4D26-AB5A-2456C3EE7688}" type="pres">
      <dgm:prSet presAssocID="{82AEBA46-86BD-4A3A-80A0-F6CC0910866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112451-47FE-4C8D-898E-AC65EFC61627}" type="presOf" srcId="{82AEBA46-86BD-4A3A-80A0-F6CC09108661}" destId="{53CD6B16-3D67-4A1A-9CA1-817D564607A0}" srcOrd="1" destOrd="0" presId="urn:microsoft.com/office/officeart/2005/8/layout/list1"/>
    <dgm:cxn modelId="{D644AF10-2DA8-4784-81F8-4314C68E4C78}" type="presOf" srcId="{82AEBA46-86BD-4A3A-80A0-F6CC09108661}" destId="{03F197C7-5F48-4052-9F49-CAA2D7DE151B}" srcOrd="0" destOrd="0" presId="urn:microsoft.com/office/officeart/2005/8/layout/list1"/>
    <dgm:cxn modelId="{1B28924E-0469-43AC-B688-AF28F64344A8}" type="presOf" srcId="{831DEB8B-766F-4AB3-B65E-6D27A996A652}" destId="{0F432318-5AE0-4454-BB39-F7B9059643FF}" srcOrd="1" destOrd="0" presId="urn:microsoft.com/office/officeart/2005/8/layout/list1"/>
    <dgm:cxn modelId="{735629D2-4ECD-4E91-9A32-E629D48620C7}" type="presOf" srcId="{AE892AA8-1DA9-4877-918A-5100E641EB2A}" destId="{5B266C3A-DFC8-436E-9013-FC55F607A35F}" srcOrd="0" destOrd="0" presId="urn:microsoft.com/office/officeart/2005/8/layout/list1"/>
    <dgm:cxn modelId="{0B520EAB-5226-4960-9559-14D16B1E4658}" srcId="{AE892AA8-1DA9-4877-918A-5100E641EB2A}" destId="{82AEBA46-86BD-4A3A-80A0-F6CC09108661}" srcOrd="3" destOrd="0" parTransId="{7F099D1B-265C-44AB-86A5-0FF534567F64}" sibTransId="{D9EE2D8B-6B93-4BC5-A408-645BE02944AE}"/>
    <dgm:cxn modelId="{0262CE71-D65F-45DA-86F1-A001A96B0C8F}" srcId="{AE892AA8-1DA9-4877-918A-5100E641EB2A}" destId="{B342BC1C-DEE8-4DEF-B098-99669FCCC354}" srcOrd="2" destOrd="0" parTransId="{77FFA1CC-B3C0-4929-918A-107248E1ECB1}" sibTransId="{4473FF84-C203-42C3-8155-3E10861BDBDD}"/>
    <dgm:cxn modelId="{C393F43E-F541-472C-A10D-2776DBA26831}" type="presOf" srcId="{B342BC1C-DEE8-4DEF-B098-99669FCCC354}" destId="{057C4B85-1AF1-46B7-9ECD-A1AB2CFFDA0A}" srcOrd="0" destOrd="0" presId="urn:microsoft.com/office/officeart/2005/8/layout/list1"/>
    <dgm:cxn modelId="{93F8952F-0E79-42E3-BCFB-5D69D1032ACD}" srcId="{AE892AA8-1DA9-4877-918A-5100E641EB2A}" destId="{7ABC0BF4-2E25-4CB0-84F2-639876BE13A8}" srcOrd="0" destOrd="0" parTransId="{397D151D-88B0-436F-A109-2967D2CB2265}" sibTransId="{2A50D57B-06D0-49EA-B4A2-F8267E5686B0}"/>
    <dgm:cxn modelId="{125B85A4-43E4-41EE-83A4-7A183B673664}" type="presOf" srcId="{7ABC0BF4-2E25-4CB0-84F2-639876BE13A8}" destId="{9C5292C4-D47E-4DE9-8232-F45186106787}" srcOrd="0" destOrd="0" presId="urn:microsoft.com/office/officeart/2005/8/layout/list1"/>
    <dgm:cxn modelId="{4E04F3ED-01CC-4898-90C7-1DCA1B3C8817}" type="presOf" srcId="{7ABC0BF4-2E25-4CB0-84F2-639876BE13A8}" destId="{A3F2BF3F-DE5D-42E6-83D0-BD4F62F90522}" srcOrd="1" destOrd="0" presId="urn:microsoft.com/office/officeart/2005/8/layout/list1"/>
    <dgm:cxn modelId="{376568F7-AA15-4106-8D69-1D1509A0D6A1}" srcId="{AE892AA8-1DA9-4877-918A-5100E641EB2A}" destId="{831DEB8B-766F-4AB3-B65E-6D27A996A652}" srcOrd="1" destOrd="0" parTransId="{72DDFFF3-915F-41BE-A7AE-6A3D1DD5E215}" sibTransId="{6A07D99E-2993-4035-BE9B-252B81445CC9}"/>
    <dgm:cxn modelId="{0A15AF35-493F-4919-BCE3-F6747AD7B471}" type="presOf" srcId="{B342BC1C-DEE8-4DEF-B098-99669FCCC354}" destId="{035924B2-7DA0-4F92-B3BC-9408CA70F8A0}" srcOrd="1" destOrd="0" presId="urn:microsoft.com/office/officeart/2005/8/layout/list1"/>
    <dgm:cxn modelId="{0DBF2FAB-67E8-48EF-ADAD-03BA47D356E3}" type="presOf" srcId="{831DEB8B-766F-4AB3-B65E-6D27A996A652}" destId="{EFDB458A-39D1-4E90-BC19-02AB2BCAB38E}" srcOrd="0" destOrd="0" presId="urn:microsoft.com/office/officeart/2005/8/layout/list1"/>
    <dgm:cxn modelId="{6988EBE9-AE1B-4F4F-AD6E-8D65D57BD548}" type="presParOf" srcId="{5B266C3A-DFC8-436E-9013-FC55F607A35F}" destId="{63081AE8-A2F0-4B40-94CE-FF105FFE344E}" srcOrd="0" destOrd="0" presId="urn:microsoft.com/office/officeart/2005/8/layout/list1"/>
    <dgm:cxn modelId="{5992C479-37EE-441B-A71C-E8B71C35BF38}" type="presParOf" srcId="{63081AE8-A2F0-4B40-94CE-FF105FFE344E}" destId="{9C5292C4-D47E-4DE9-8232-F45186106787}" srcOrd="0" destOrd="0" presId="urn:microsoft.com/office/officeart/2005/8/layout/list1"/>
    <dgm:cxn modelId="{59C5A4B6-F10E-4AF1-92EA-63EE3B78B75B}" type="presParOf" srcId="{63081AE8-A2F0-4B40-94CE-FF105FFE344E}" destId="{A3F2BF3F-DE5D-42E6-83D0-BD4F62F90522}" srcOrd="1" destOrd="0" presId="urn:microsoft.com/office/officeart/2005/8/layout/list1"/>
    <dgm:cxn modelId="{2D55554F-2140-42C5-A79B-CD6ED938375D}" type="presParOf" srcId="{5B266C3A-DFC8-436E-9013-FC55F607A35F}" destId="{732EFBA3-9068-4216-B91F-7E21924A6569}" srcOrd="1" destOrd="0" presId="urn:microsoft.com/office/officeart/2005/8/layout/list1"/>
    <dgm:cxn modelId="{A551E8F9-5D8C-409D-A23F-EB49902DE46C}" type="presParOf" srcId="{5B266C3A-DFC8-436E-9013-FC55F607A35F}" destId="{B1097C8F-3200-41E0-9B8C-F957EDF1027A}" srcOrd="2" destOrd="0" presId="urn:microsoft.com/office/officeart/2005/8/layout/list1"/>
    <dgm:cxn modelId="{3D20D5E6-ABF7-4BB8-97D3-2B02A6246850}" type="presParOf" srcId="{5B266C3A-DFC8-436E-9013-FC55F607A35F}" destId="{0CA76C27-D8F0-451B-A393-A5CB4B961A87}" srcOrd="3" destOrd="0" presId="urn:microsoft.com/office/officeart/2005/8/layout/list1"/>
    <dgm:cxn modelId="{D6FD88B8-3BC2-4A4B-90B9-654E961D1E3D}" type="presParOf" srcId="{5B266C3A-DFC8-436E-9013-FC55F607A35F}" destId="{4769461C-C294-4A95-87D7-FABC1635D11F}" srcOrd="4" destOrd="0" presId="urn:microsoft.com/office/officeart/2005/8/layout/list1"/>
    <dgm:cxn modelId="{00BF50C5-2228-48F8-9CA4-D325DDBF6420}" type="presParOf" srcId="{4769461C-C294-4A95-87D7-FABC1635D11F}" destId="{EFDB458A-39D1-4E90-BC19-02AB2BCAB38E}" srcOrd="0" destOrd="0" presId="urn:microsoft.com/office/officeart/2005/8/layout/list1"/>
    <dgm:cxn modelId="{81694854-D3C0-4A1F-A859-4CC90DF7CFD5}" type="presParOf" srcId="{4769461C-C294-4A95-87D7-FABC1635D11F}" destId="{0F432318-5AE0-4454-BB39-F7B9059643FF}" srcOrd="1" destOrd="0" presId="urn:microsoft.com/office/officeart/2005/8/layout/list1"/>
    <dgm:cxn modelId="{DC70CA9C-F008-47A9-BCAC-B57B21AE8EA1}" type="presParOf" srcId="{5B266C3A-DFC8-436E-9013-FC55F607A35F}" destId="{F31D520F-4541-438F-A3F2-9D84D75A70AA}" srcOrd="5" destOrd="0" presId="urn:microsoft.com/office/officeart/2005/8/layout/list1"/>
    <dgm:cxn modelId="{1183910F-522A-47CF-B898-5BD45AA9CAA2}" type="presParOf" srcId="{5B266C3A-DFC8-436E-9013-FC55F607A35F}" destId="{83D43C7B-5276-4EE4-A5D4-262A830D0E02}" srcOrd="6" destOrd="0" presId="urn:microsoft.com/office/officeart/2005/8/layout/list1"/>
    <dgm:cxn modelId="{B97B68F6-5193-4678-A5E5-D1372E079176}" type="presParOf" srcId="{5B266C3A-DFC8-436E-9013-FC55F607A35F}" destId="{DDAA80E3-66B4-4452-AB55-E3B75E98F6A6}" srcOrd="7" destOrd="0" presId="urn:microsoft.com/office/officeart/2005/8/layout/list1"/>
    <dgm:cxn modelId="{65E1881E-2676-4C9F-BF9C-06565BAFF6E2}" type="presParOf" srcId="{5B266C3A-DFC8-436E-9013-FC55F607A35F}" destId="{5F75A22C-EB81-4AA3-BECA-8EF5B4E2907F}" srcOrd="8" destOrd="0" presId="urn:microsoft.com/office/officeart/2005/8/layout/list1"/>
    <dgm:cxn modelId="{CB3EF807-E11B-4C2D-8055-76C321733CC8}" type="presParOf" srcId="{5F75A22C-EB81-4AA3-BECA-8EF5B4E2907F}" destId="{057C4B85-1AF1-46B7-9ECD-A1AB2CFFDA0A}" srcOrd="0" destOrd="0" presId="urn:microsoft.com/office/officeart/2005/8/layout/list1"/>
    <dgm:cxn modelId="{6531FA9C-D4AC-4C85-9CEE-D605788850BB}" type="presParOf" srcId="{5F75A22C-EB81-4AA3-BECA-8EF5B4E2907F}" destId="{035924B2-7DA0-4F92-B3BC-9408CA70F8A0}" srcOrd="1" destOrd="0" presId="urn:microsoft.com/office/officeart/2005/8/layout/list1"/>
    <dgm:cxn modelId="{3367009C-6EB5-42ED-AE33-7D06DF17EA9C}" type="presParOf" srcId="{5B266C3A-DFC8-436E-9013-FC55F607A35F}" destId="{DBA44FC2-782C-4243-B31D-A2C9ACCF93F8}" srcOrd="9" destOrd="0" presId="urn:microsoft.com/office/officeart/2005/8/layout/list1"/>
    <dgm:cxn modelId="{0984C675-81CD-46DE-9BE6-49AD7D6C3F97}" type="presParOf" srcId="{5B266C3A-DFC8-436E-9013-FC55F607A35F}" destId="{6BADB487-0A91-4D31-8595-B3698339F24C}" srcOrd="10" destOrd="0" presId="urn:microsoft.com/office/officeart/2005/8/layout/list1"/>
    <dgm:cxn modelId="{9B1B2C01-2FF6-4813-BE0E-3C644D2F9006}" type="presParOf" srcId="{5B266C3A-DFC8-436E-9013-FC55F607A35F}" destId="{D24C5536-7205-4E48-9A1B-54E0E9827AD6}" srcOrd="11" destOrd="0" presId="urn:microsoft.com/office/officeart/2005/8/layout/list1"/>
    <dgm:cxn modelId="{E20701F8-BCE4-43E8-B35F-DE5446B47F02}" type="presParOf" srcId="{5B266C3A-DFC8-436E-9013-FC55F607A35F}" destId="{DDCE45A1-E266-48FF-9FAD-F15863162C61}" srcOrd="12" destOrd="0" presId="urn:microsoft.com/office/officeart/2005/8/layout/list1"/>
    <dgm:cxn modelId="{EE068C05-9991-4E06-B41F-AA8BAF506621}" type="presParOf" srcId="{DDCE45A1-E266-48FF-9FAD-F15863162C61}" destId="{03F197C7-5F48-4052-9F49-CAA2D7DE151B}" srcOrd="0" destOrd="0" presId="urn:microsoft.com/office/officeart/2005/8/layout/list1"/>
    <dgm:cxn modelId="{6CA28097-6C9E-4F16-94CC-74867CB7E0C6}" type="presParOf" srcId="{DDCE45A1-E266-48FF-9FAD-F15863162C61}" destId="{53CD6B16-3D67-4A1A-9CA1-817D564607A0}" srcOrd="1" destOrd="0" presId="urn:microsoft.com/office/officeart/2005/8/layout/list1"/>
    <dgm:cxn modelId="{04842FD4-5D17-4148-9C26-41724187D316}" type="presParOf" srcId="{5B266C3A-DFC8-436E-9013-FC55F607A35F}" destId="{622BCD97-36FF-4F76-B5CA-72F6F9C21BE3}" srcOrd="13" destOrd="0" presId="urn:microsoft.com/office/officeart/2005/8/layout/list1"/>
    <dgm:cxn modelId="{135FBB03-7EB0-47F6-BF84-813666C24267}" type="presParOf" srcId="{5B266C3A-DFC8-436E-9013-FC55F607A35F}" destId="{2DE0BA36-0EA3-4D26-AB5A-2456C3EE76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879EA9-F97D-4083-9D4A-8C998B9B63DC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D8BDEAA-02C8-40BF-9CE8-9304262A8083}">
      <dgm:prSet phldrT="[Text]"/>
      <dgm:spPr/>
      <dgm:t>
        <a:bodyPr/>
        <a:lstStyle/>
        <a:p>
          <a:r>
            <a:rPr lang="en-US" dirty="0" smtClean="0"/>
            <a:t>Experiment</a:t>
          </a:r>
          <a:endParaRPr lang="en-US" dirty="0"/>
        </a:p>
      </dgm:t>
    </dgm:pt>
    <dgm:pt modelId="{F74DCF39-9D4E-47C0-B792-6A53F8EBA8C4}" type="parTrans" cxnId="{20F13750-554F-4461-B4FE-42EF6921BA3A}">
      <dgm:prSet/>
      <dgm:spPr/>
      <dgm:t>
        <a:bodyPr/>
        <a:lstStyle/>
        <a:p>
          <a:endParaRPr lang="en-US"/>
        </a:p>
      </dgm:t>
    </dgm:pt>
    <dgm:pt modelId="{DDEA0EE8-4686-496D-A463-F5D8A8B5859C}" type="sibTrans" cxnId="{20F13750-554F-4461-B4FE-42EF6921BA3A}">
      <dgm:prSet/>
      <dgm:spPr/>
      <dgm:t>
        <a:bodyPr/>
        <a:lstStyle/>
        <a:p>
          <a:endParaRPr lang="en-US"/>
        </a:p>
      </dgm:t>
    </dgm:pt>
    <dgm:pt modelId="{6183186A-2C07-4073-930A-0E26E6B4B893}">
      <dgm:prSet phldrT="[Text]"/>
      <dgm:spPr/>
      <dgm:t>
        <a:bodyPr/>
        <a:lstStyle/>
        <a:p>
          <a:r>
            <a:rPr lang="en-US" dirty="0" smtClean="0"/>
            <a:t>Simulation</a:t>
          </a:r>
          <a:endParaRPr lang="en-US" dirty="0"/>
        </a:p>
      </dgm:t>
    </dgm:pt>
    <dgm:pt modelId="{BBA096DD-B079-4E3C-9D63-71D9FC519C50}" type="parTrans" cxnId="{1E41BF90-A45A-4866-B9D6-F57271AEF5FC}">
      <dgm:prSet/>
      <dgm:spPr/>
      <dgm:t>
        <a:bodyPr/>
        <a:lstStyle/>
        <a:p>
          <a:endParaRPr lang="en-US"/>
        </a:p>
      </dgm:t>
    </dgm:pt>
    <dgm:pt modelId="{0CD3F65C-24D9-404B-B001-DBC2F2036B43}" type="sibTrans" cxnId="{1E41BF90-A45A-4866-B9D6-F57271AEF5FC}">
      <dgm:prSet/>
      <dgm:spPr/>
      <dgm:t>
        <a:bodyPr/>
        <a:lstStyle/>
        <a:p>
          <a:endParaRPr lang="en-US"/>
        </a:p>
      </dgm:t>
    </dgm:pt>
    <dgm:pt modelId="{BAF7ADB0-5C35-4B9D-9788-AE7E525C810A}">
      <dgm:prSet phldrT="[Text]"/>
      <dgm:spPr/>
      <dgm:t>
        <a:bodyPr/>
        <a:lstStyle/>
        <a:p>
          <a:r>
            <a:rPr lang="en-US" dirty="0" smtClean="0"/>
            <a:t>Data Acquisition</a:t>
          </a:r>
          <a:endParaRPr lang="en-US" dirty="0"/>
        </a:p>
      </dgm:t>
    </dgm:pt>
    <dgm:pt modelId="{F628735E-FD8A-48F4-942E-5412CEFB4AE8}" type="parTrans" cxnId="{FA108A57-8607-468E-A7DD-1B830D38753A}">
      <dgm:prSet/>
      <dgm:spPr/>
      <dgm:t>
        <a:bodyPr/>
        <a:lstStyle/>
        <a:p>
          <a:endParaRPr lang="en-US"/>
        </a:p>
      </dgm:t>
    </dgm:pt>
    <dgm:pt modelId="{EC10A704-D3B7-46A9-A1CA-FCD7A8119BCB}" type="sibTrans" cxnId="{FA108A57-8607-468E-A7DD-1B830D38753A}">
      <dgm:prSet/>
      <dgm:spPr/>
      <dgm:t>
        <a:bodyPr/>
        <a:lstStyle/>
        <a:p>
          <a:endParaRPr lang="en-US"/>
        </a:p>
      </dgm:t>
    </dgm:pt>
    <dgm:pt modelId="{5664409C-C7B7-4950-9F90-5DBD4CC60290}">
      <dgm:prSet phldrT="[Text]"/>
      <dgm:spPr/>
      <dgm:t>
        <a:bodyPr/>
        <a:lstStyle/>
        <a:p>
          <a:r>
            <a:rPr lang="en-US" dirty="0" smtClean="0"/>
            <a:t>Analysis, Graphing</a:t>
          </a:r>
          <a:endParaRPr lang="en-US" dirty="0"/>
        </a:p>
      </dgm:t>
    </dgm:pt>
    <dgm:pt modelId="{9FCB73E8-14EC-44BD-8223-995A3CA9D06A}" type="parTrans" cxnId="{126DE6D1-652F-4C00-9234-9BFE62ED6CDC}">
      <dgm:prSet/>
      <dgm:spPr/>
      <dgm:t>
        <a:bodyPr/>
        <a:lstStyle/>
        <a:p>
          <a:endParaRPr lang="en-US"/>
        </a:p>
      </dgm:t>
    </dgm:pt>
    <dgm:pt modelId="{E574E25D-96C1-46BC-8DE2-483429A2826A}" type="sibTrans" cxnId="{126DE6D1-652F-4C00-9234-9BFE62ED6CDC}">
      <dgm:prSet/>
      <dgm:spPr/>
      <dgm:t>
        <a:bodyPr/>
        <a:lstStyle/>
        <a:p>
          <a:endParaRPr lang="en-US"/>
        </a:p>
      </dgm:t>
    </dgm:pt>
    <dgm:pt modelId="{7D050809-EBE6-479D-8023-D7A8F1419590}">
      <dgm:prSet phldrT="[Text]"/>
      <dgm:spPr/>
      <dgm:t>
        <a:bodyPr/>
        <a:lstStyle/>
        <a:p>
          <a:r>
            <a:rPr lang="en-US" dirty="0" smtClean="0"/>
            <a:t>Hardware Control, Monitoring</a:t>
          </a:r>
          <a:endParaRPr lang="en-US" dirty="0"/>
        </a:p>
      </dgm:t>
    </dgm:pt>
    <dgm:pt modelId="{ABC8582E-48A4-4758-968B-9C8B629FAC23}" type="parTrans" cxnId="{DC91459E-809B-41AE-BD97-032DEBEF470E}">
      <dgm:prSet/>
      <dgm:spPr/>
      <dgm:t>
        <a:bodyPr/>
        <a:lstStyle/>
        <a:p>
          <a:endParaRPr lang="en-US"/>
        </a:p>
      </dgm:t>
    </dgm:pt>
    <dgm:pt modelId="{2F06792A-5DA6-464B-AFEA-A76EBD3E4A74}" type="sibTrans" cxnId="{DC91459E-809B-41AE-BD97-032DEBEF470E}">
      <dgm:prSet/>
      <dgm:spPr/>
      <dgm:t>
        <a:bodyPr/>
        <a:lstStyle/>
        <a:p>
          <a:endParaRPr lang="en-US"/>
        </a:p>
      </dgm:t>
    </dgm:pt>
    <dgm:pt modelId="{78AD72ED-2154-426A-A602-CAA6B871A55D}" type="pres">
      <dgm:prSet presAssocID="{20879EA9-F97D-4083-9D4A-8C998B9B63D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E0D77E-CC97-4B0C-8362-881FF7AFBECA}" type="pres">
      <dgm:prSet presAssocID="{20879EA9-F97D-4083-9D4A-8C998B9B63DC}" presName="matrix" presStyleCnt="0"/>
      <dgm:spPr/>
    </dgm:pt>
    <dgm:pt modelId="{3CFB86C6-C715-4614-A54D-D28C39CC10E9}" type="pres">
      <dgm:prSet presAssocID="{20879EA9-F97D-4083-9D4A-8C998B9B63DC}" presName="tile1" presStyleLbl="node1" presStyleIdx="0" presStyleCnt="4"/>
      <dgm:spPr/>
      <dgm:t>
        <a:bodyPr/>
        <a:lstStyle/>
        <a:p>
          <a:endParaRPr lang="en-US"/>
        </a:p>
      </dgm:t>
    </dgm:pt>
    <dgm:pt modelId="{6370A311-A6F9-4212-B9FE-FDE7087E016C}" type="pres">
      <dgm:prSet presAssocID="{20879EA9-F97D-4083-9D4A-8C998B9B63D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2BA61B-17D5-495D-B66F-D5216940C17A}" type="pres">
      <dgm:prSet presAssocID="{20879EA9-F97D-4083-9D4A-8C998B9B63DC}" presName="tile2" presStyleLbl="node1" presStyleIdx="1" presStyleCnt="4"/>
      <dgm:spPr/>
      <dgm:t>
        <a:bodyPr/>
        <a:lstStyle/>
        <a:p>
          <a:endParaRPr lang="en-US"/>
        </a:p>
      </dgm:t>
    </dgm:pt>
    <dgm:pt modelId="{50D5A7F0-7F9A-4A6C-8BFB-7F0FE85A16F1}" type="pres">
      <dgm:prSet presAssocID="{20879EA9-F97D-4083-9D4A-8C998B9B63D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6A066-2641-483F-AC64-F75F73FB7C88}" type="pres">
      <dgm:prSet presAssocID="{20879EA9-F97D-4083-9D4A-8C998B9B63DC}" presName="tile3" presStyleLbl="node1" presStyleIdx="2" presStyleCnt="4"/>
      <dgm:spPr/>
      <dgm:t>
        <a:bodyPr/>
        <a:lstStyle/>
        <a:p>
          <a:endParaRPr lang="en-US"/>
        </a:p>
      </dgm:t>
    </dgm:pt>
    <dgm:pt modelId="{26082634-E785-4FD3-B327-25FAB2F05C0C}" type="pres">
      <dgm:prSet presAssocID="{20879EA9-F97D-4083-9D4A-8C998B9B63D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D58F1-06F7-436F-B898-38A5A95706CD}" type="pres">
      <dgm:prSet presAssocID="{20879EA9-F97D-4083-9D4A-8C998B9B63DC}" presName="tile4" presStyleLbl="node1" presStyleIdx="3" presStyleCnt="4"/>
      <dgm:spPr/>
      <dgm:t>
        <a:bodyPr/>
        <a:lstStyle/>
        <a:p>
          <a:endParaRPr lang="en-US"/>
        </a:p>
      </dgm:t>
    </dgm:pt>
    <dgm:pt modelId="{6997BF8A-EB5E-4790-A68B-C405EA4D2BBB}" type="pres">
      <dgm:prSet presAssocID="{20879EA9-F97D-4083-9D4A-8C998B9B63D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823EBE-9E1F-4DCF-BCD8-7B2D439023EC}" type="pres">
      <dgm:prSet presAssocID="{20879EA9-F97D-4083-9D4A-8C998B9B63D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1459E-809B-41AE-BD97-032DEBEF470E}" srcId="{AD8BDEAA-02C8-40BF-9CE8-9304262A8083}" destId="{7D050809-EBE6-479D-8023-D7A8F1419590}" srcOrd="3" destOrd="0" parTransId="{ABC8582E-48A4-4758-968B-9C8B629FAC23}" sibTransId="{2F06792A-5DA6-464B-AFEA-A76EBD3E4A74}"/>
    <dgm:cxn modelId="{D22A7E66-93C5-49B6-935C-D4D459F3DD6A}" type="presOf" srcId="{6183186A-2C07-4073-930A-0E26E6B4B893}" destId="{3CFB86C6-C715-4614-A54D-D28C39CC10E9}" srcOrd="0" destOrd="0" presId="urn:microsoft.com/office/officeart/2005/8/layout/matrix1"/>
    <dgm:cxn modelId="{D105315A-37E4-418D-9DDD-DB3B94894B7E}" type="presOf" srcId="{AD8BDEAA-02C8-40BF-9CE8-9304262A8083}" destId="{18823EBE-9E1F-4DCF-BCD8-7B2D439023EC}" srcOrd="0" destOrd="0" presId="urn:microsoft.com/office/officeart/2005/8/layout/matrix1"/>
    <dgm:cxn modelId="{C6BD4803-A3BC-490A-B855-6B11B2A8447B}" type="presOf" srcId="{7D050809-EBE6-479D-8023-D7A8F1419590}" destId="{6997BF8A-EB5E-4790-A68B-C405EA4D2BBB}" srcOrd="1" destOrd="0" presId="urn:microsoft.com/office/officeart/2005/8/layout/matrix1"/>
    <dgm:cxn modelId="{4A7680E1-9009-49B2-A9B4-80DCF040CA6A}" type="presOf" srcId="{BAF7ADB0-5C35-4B9D-9788-AE7E525C810A}" destId="{6B2BA61B-17D5-495D-B66F-D5216940C17A}" srcOrd="0" destOrd="0" presId="urn:microsoft.com/office/officeart/2005/8/layout/matrix1"/>
    <dgm:cxn modelId="{2847E37C-452F-4A1B-AC80-AA2AEBE5F7A4}" type="presOf" srcId="{6183186A-2C07-4073-930A-0E26E6B4B893}" destId="{6370A311-A6F9-4212-B9FE-FDE7087E016C}" srcOrd="1" destOrd="0" presId="urn:microsoft.com/office/officeart/2005/8/layout/matrix1"/>
    <dgm:cxn modelId="{FB5E8B7D-3482-4250-9D28-4BBD95A57130}" type="presOf" srcId="{BAF7ADB0-5C35-4B9D-9788-AE7E525C810A}" destId="{50D5A7F0-7F9A-4A6C-8BFB-7F0FE85A16F1}" srcOrd="1" destOrd="0" presId="urn:microsoft.com/office/officeart/2005/8/layout/matrix1"/>
    <dgm:cxn modelId="{55A54157-CACE-4BA0-8B31-47ECFFA54EB9}" type="presOf" srcId="{7D050809-EBE6-479D-8023-D7A8F1419590}" destId="{843D58F1-06F7-436F-B898-38A5A95706CD}" srcOrd="0" destOrd="0" presId="urn:microsoft.com/office/officeart/2005/8/layout/matrix1"/>
    <dgm:cxn modelId="{FA108A57-8607-468E-A7DD-1B830D38753A}" srcId="{AD8BDEAA-02C8-40BF-9CE8-9304262A8083}" destId="{BAF7ADB0-5C35-4B9D-9788-AE7E525C810A}" srcOrd="1" destOrd="0" parTransId="{F628735E-FD8A-48F4-942E-5412CEFB4AE8}" sibTransId="{EC10A704-D3B7-46A9-A1CA-FCD7A8119BCB}"/>
    <dgm:cxn modelId="{71DDD934-5599-4857-84E1-0B6DFE5275C4}" type="presOf" srcId="{5664409C-C7B7-4950-9F90-5DBD4CC60290}" destId="{7F46A066-2641-483F-AC64-F75F73FB7C88}" srcOrd="0" destOrd="0" presId="urn:microsoft.com/office/officeart/2005/8/layout/matrix1"/>
    <dgm:cxn modelId="{C8379549-89F3-439E-8702-AF5CE39E1ADC}" type="presOf" srcId="{20879EA9-F97D-4083-9D4A-8C998B9B63DC}" destId="{78AD72ED-2154-426A-A602-CAA6B871A55D}" srcOrd="0" destOrd="0" presId="urn:microsoft.com/office/officeart/2005/8/layout/matrix1"/>
    <dgm:cxn modelId="{C004E0C0-0B0C-4802-9C41-9FB4A4A552F3}" type="presOf" srcId="{5664409C-C7B7-4950-9F90-5DBD4CC60290}" destId="{26082634-E785-4FD3-B327-25FAB2F05C0C}" srcOrd="1" destOrd="0" presId="urn:microsoft.com/office/officeart/2005/8/layout/matrix1"/>
    <dgm:cxn modelId="{20F13750-554F-4461-B4FE-42EF6921BA3A}" srcId="{20879EA9-F97D-4083-9D4A-8C998B9B63DC}" destId="{AD8BDEAA-02C8-40BF-9CE8-9304262A8083}" srcOrd="0" destOrd="0" parTransId="{F74DCF39-9D4E-47C0-B792-6A53F8EBA8C4}" sibTransId="{DDEA0EE8-4686-496D-A463-F5D8A8B5859C}"/>
    <dgm:cxn modelId="{1E41BF90-A45A-4866-B9D6-F57271AEF5FC}" srcId="{AD8BDEAA-02C8-40BF-9CE8-9304262A8083}" destId="{6183186A-2C07-4073-930A-0E26E6B4B893}" srcOrd="0" destOrd="0" parTransId="{BBA096DD-B079-4E3C-9D63-71D9FC519C50}" sibTransId="{0CD3F65C-24D9-404B-B001-DBC2F2036B43}"/>
    <dgm:cxn modelId="{126DE6D1-652F-4C00-9234-9BFE62ED6CDC}" srcId="{AD8BDEAA-02C8-40BF-9CE8-9304262A8083}" destId="{5664409C-C7B7-4950-9F90-5DBD4CC60290}" srcOrd="2" destOrd="0" parTransId="{9FCB73E8-14EC-44BD-8223-995A3CA9D06A}" sibTransId="{E574E25D-96C1-46BC-8DE2-483429A2826A}"/>
    <dgm:cxn modelId="{49BED4C0-54B9-4753-AF5D-5668A4B3EC4D}" type="presParOf" srcId="{78AD72ED-2154-426A-A602-CAA6B871A55D}" destId="{7DE0D77E-CC97-4B0C-8362-881FF7AFBECA}" srcOrd="0" destOrd="0" presId="urn:microsoft.com/office/officeart/2005/8/layout/matrix1"/>
    <dgm:cxn modelId="{AB26EED1-EDEC-44E1-8567-30BFEF04731D}" type="presParOf" srcId="{7DE0D77E-CC97-4B0C-8362-881FF7AFBECA}" destId="{3CFB86C6-C715-4614-A54D-D28C39CC10E9}" srcOrd="0" destOrd="0" presId="urn:microsoft.com/office/officeart/2005/8/layout/matrix1"/>
    <dgm:cxn modelId="{0B72558D-095A-4504-8C1D-F39D6E7B9AA9}" type="presParOf" srcId="{7DE0D77E-CC97-4B0C-8362-881FF7AFBECA}" destId="{6370A311-A6F9-4212-B9FE-FDE7087E016C}" srcOrd="1" destOrd="0" presId="urn:microsoft.com/office/officeart/2005/8/layout/matrix1"/>
    <dgm:cxn modelId="{1187F98E-DDAD-431F-9F1B-D5683A2028EB}" type="presParOf" srcId="{7DE0D77E-CC97-4B0C-8362-881FF7AFBECA}" destId="{6B2BA61B-17D5-495D-B66F-D5216940C17A}" srcOrd="2" destOrd="0" presId="urn:microsoft.com/office/officeart/2005/8/layout/matrix1"/>
    <dgm:cxn modelId="{9813BFC4-6938-44B6-9327-CF097E2B02A5}" type="presParOf" srcId="{7DE0D77E-CC97-4B0C-8362-881FF7AFBECA}" destId="{50D5A7F0-7F9A-4A6C-8BFB-7F0FE85A16F1}" srcOrd="3" destOrd="0" presId="urn:microsoft.com/office/officeart/2005/8/layout/matrix1"/>
    <dgm:cxn modelId="{234C9BB5-8900-4DA4-8E39-6F0EA1DB9E68}" type="presParOf" srcId="{7DE0D77E-CC97-4B0C-8362-881FF7AFBECA}" destId="{7F46A066-2641-483F-AC64-F75F73FB7C88}" srcOrd="4" destOrd="0" presId="urn:microsoft.com/office/officeart/2005/8/layout/matrix1"/>
    <dgm:cxn modelId="{7A612F0B-6693-415A-AB32-7359E84C2710}" type="presParOf" srcId="{7DE0D77E-CC97-4B0C-8362-881FF7AFBECA}" destId="{26082634-E785-4FD3-B327-25FAB2F05C0C}" srcOrd="5" destOrd="0" presId="urn:microsoft.com/office/officeart/2005/8/layout/matrix1"/>
    <dgm:cxn modelId="{00C4C3A3-EAAF-4E60-8F2A-C4C29452F23E}" type="presParOf" srcId="{7DE0D77E-CC97-4B0C-8362-881FF7AFBECA}" destId="{843D58F1-06F7-436F-B898-38A5A95706CD}" srcOrd="6" destOrd="0" presId="urn:microsoft.com/office/officeart/2005/8/layout/matrix1"/>
    <dgm:cxn modelId="{0A020B25-4C4F-4407-818E-4025C11DEE76}" type="presParOf" srcId="{7DE0D77E-CC97-4B0C-8362-881FF7AFBECA}" destId="{6997BF8A-EB5E-4790-A68B-C405EA4D2BBB}" srcOrd="7" destOrd="0" presId="urn:microsoft.com/office/officeart/2005/8/layout/matrix1"/>
    <dgm:cxn modelId="{C281EFCC-6EB8-4B02-8304-06AB96548E8A}" type="presParOf" srcId="{78AD72ED-2154-426A-A602-CAA6B871A55D}" destId="{18823EBE-9E1F-4DCF-BCD8-7B2D439023E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B011D3-0375-4C38-8D0B-D4D8039C2C64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</dgm:pt>
    <dgm:pt modelId="{0C942348-BA2D-4131-BD03-B1AE818BAF6E}">
      <dgm:prSet phldrT="[Text]"/>
      <dgm:spPr/>
      <dgm:t>
        <a:bodyPr/>
        <a:lstStyle/>
        <a:p>
          <a:r>
            <a:rPr lang="en-US" dirty="0" smtClean="0"/>
            <a:t>GEANT</a:t>
          </a:r>
          <a:endParaRPr lang="en-US" dirty="0"/>
        </a:p>
      </dgm:t>
    </dgm:pt>
    <dgm:pt modelId="{CB6187E7-4321-4F07-BDD1-E2FC310B9AF7}" type="parTrans" cxnId="{623BE353-344F-4185-A4CD-EC41978A5EF3}">
      <dgm:prSet/>
      <dgm:spPr/>
      <dgm:t>
        <a:bodyPr/>
        <a:lstStyle/>
        <a:p>
          <a:endParaRPr lang="en-US"/>
        </a:p>
      </dgm:t>
    </dgm:pt>
    <dgm:pt modelId="{B9EB30A7-8502-4D60-9572-E8950F59E9A1}" type="sibTrans" cxnId="{623BE353-344F-4185-A4CD-EC41978A5EF3}">
      <dgm:prSet/>
      <dgm:spPr/>
      <dgm:t>
        <a:bodyPr/>
        <a:lstStyle/>
        <a:p>
          <a:endParaRPr lang="en-US"/>
        </a:p>
      </dgm:t>
    </dgm:pt>
    <dgm:pt modelId="{F9DF2849-192E-4F88-87CB-0EFDBD2D169C}">
      <dgm:prSet/>
      <dgm:spPr/>
      <dgm:t>
        <a:bodyPr/>
        <a:lstStyle/>
        <a:p>
          <a:r>
            <a:rPr lang="en-US" dirty="0" smtClean="0"/>
            <a:t>Simulation Package</a:t>
          </a:r>
          <a:endParaRPr lang="en-US" dirty="0"/>
        </a:p>
      </dgm:t>
    </dgm:pt>
    <dgm:pt modelId="{17284998-C8CC-4829-9EEF-A619705300A5}" type="parTrans" cxnId="{76639AFD-218D-4155-B8F0-ED18F791F8FE}">
      <dgm:prSet/>
      <dgm:spPr/>
      <dgm:t>
        <a:bodyPr/>
        <a:lstStyle/>
        <a:p>
          <a:endParaRPr lang="en-US"/>
        </a:p>
      </dgm:t>
    </dgm:pt>
    <dgm:pt modelId="{BAF8C72B-1EE3-4484-9A67-76286B3BB9B5}" type="sibTrans" cxnId="{76639AFD-218D-4155-B8F0-ED18F791F8FE}">
      <dgm:prSet/>
      <dgm:spPr/>
      <dgm:t>
        <a:bodyPr/>
        <a:lstStyle/>
        <a:p>
          <a:endParaRPr lang="en-US"/>
        </a:p>
      </dgm:t>
    </dgm:pt>
    <dgm:pt modelId="{951F3D7D-10BF-4C66-BEC0-67FBBB59781C}">
      <dgm:prSet phldrT="[Text]"/>
      <dgm:spPr/>
      <dgm:t>
        <a:bodyPr/>
        <a:lstStyle/>
        <a:p>
          <a:r>
            <a:rPr lang="en-US" dirty="0" smtClean="0"/>
            <a:t>MATLAB</a:t>
          </a:r>
          <a:endParaRPr lang="en-US" dirty="0"/>
        </a:p>
      </dgm:t>
    </dgm:pt>
    <dgm:pt modelId="{F2B98930-2402-4F2A-B20C-27838C00FB2F}" type="parTrans" cxnId="{6C7CDB34-1224-4AFE-8C0A-BE855D17B59D}">
      <dgm:prSet/>
      <dgm:spPr/>
      <dgm:t>
        <a:bodyPr/>
        <a:lstStyle/>
        <a:p>
          <a:endParaRPr lang="en-US"/>
        </a:p>
      </dgm:t>
    </dgm:pt>
    <dgm:pt modelId="{1679BA86-0119-4A26-89C9-AA5E7CA3D652}" type="sibTrans" cxnId="{6C7CDB34-1224-4AFE-8C0A-BE855D17B59D}">
      <dgm:prSet/>
      <dgm:spPr/>
      <dgm:t>
        <a:bodyPr/>
        <a:lstStyle/>
        <a:p>
          <a:endParaRPr lang="en-US"/>
        </a:p>
      </dgm:t>
    </dgm:pt>
    <dgm:pt modelId="{151F2033-3247-4BA4-9AAD-6D17B478CF58}">
      <dgm:prSet phldrT="[Text]"/>
      <dgm:spPr/>
      <dgm:t>
        <a:bodyPr/>
        <a:lstStyle/>
        <a:p>
          <a:r>
            <a:rPr lang="en-US" smtClean="0"/>
            <a:t>OPENSCIENTIST</a:t>
          </a:r>
          <a:endParaRPr lang="en-US" dirty="0"/>
        </a:p>
      </dgm:t>
    </dgm:pt>
    <dgm:pt modelId="{C4B4D4E3-CB0B-4B48-8666-2C6A24367868}" type="parTrans" cxnId="{D03A3DA7-6434-4785-ADDB-46CE79BF1A4A}">
      <dgm:prSet/>
      <dgm:spPr/>
      <dgm:t>
        <a:bodyPr/>
        <a:lstStyle/>
        <a:p>
          <a:endParaRPr lang="en-US"/>
        </a:p>
      </dgm:t>
    </dgm:pt>
    <dgm:pt modelId="{E3A7ABE1-0D7B-480E-B698-318D49C786DA}" type="sibTrans" cxnId="{D03A3DA7-6434-4785-ADDB-46CE79BF1A4A}">
      <dgm:prSet/>
      <dgm:spPr/>
      <dgm:t>
        <a:bodyPr/>
        <a:lstStyle/>
        <a:p>
          <a:endParaRPr lang="en-US"/>
        </a:p>
      </dgm:t>
    </dgm:pt>
    <dgm:pt modelId="{BAE7798B-617A-462F-A8BD-33630E780E1A}">
      <dgm:prSet phldrT="[Text]"/>
      <dgm:spPr/>
      <dgm:t>
        <a:bodyPr/>
        <a:lstStyle/>
        <a:p>
          <a:r>
            <a:rPr lang="en-US" dirty="0" smtClean="0"/>
            <a:t>ROOT</a:t>
          </a:r>
          <a:endParaRPr lang="en-US" dirty="0"/>
        </a:p>
      </dgm:t>
    </dgm:pt>
    <dgm:pt modelId="{9CE9F0C8-9068-468D-BA45-CE5BEEF57DFC}" type="sibTrans" cxnId="{79549C1B-D69F-4B45-B746-4484797EA587}">
      <dgm:prSet/>
      <dgm:spPr/>
      <dgm:t>
        <a:bodyPr/>
        <a:lstStyle/>
        <a:p>
          <a:endParaRPr lang="en-US"/>
        </a:p>
      </dgm:t>
    </dgm:pt>
    <dgm:pt modelId="{C5D089B4-A4BF-498B-9218-39659B035208}" type="parTrans" cxnId="{79549C1B-D69F-4B45-B746-4484797EA587}">
      <dgm:prSet/>
      <dgm:spPr/>
      <dgm:t>
        <a:bodyPr/>
        <a:lstStyle/>
        <a:p>
          <a:endParaRPr lang="en-US"/>
        </a:p>
      </dgm:t>
    </dgm:pt>
    <dgm:pt modelId="{ED292E6E-61C1-439C-9F8A-FEB52470997E}">
      <dgm:prSet/>
      <dgm:spPr/>
      <dgm:t>
        <a:bodyPr/>
        <a:lstStyle/>
        <a:p>
          <a:r>
            <a:rPr lang="en-US" dirty="0" smtClean="0"/>
            <a:t>Data Analysis Framework</a:t>
          </a:r>
          <a:endParaRPr lang="en-US" dirty="0"/>
        </a:p>
      </dgm:t>
    </dgm:pt>
    <dgm:pt modelId="{4E1A8B4B-2405-4157-8D9F-DC0C1ADF1EBA}" type="parTrans" cxnId="{106BB760-5A34-4C71-AFE9-205C848C8D73}">
      <dgm:prSet/>
      <dgm:spPr/>
      <dgm:t>
        <a:bodyPr/>
        <a:lstStyle/>
        <a:p>
          <a:endParaRPr lang="en-US"/>
        </a:p>
      </dgm:t>
    </dgm:pt>
    <dgm:pt modelId="{277C86DB-4CEE-49F9-8CCC-655DA08F7E0E}" type="sibTrans" cxnId="{106BB760-5A34-4C71-AFE9-205C848C8D73}">
      <dgm:prSet/>
      <dgm:spPr/>
      <dgm:t>
        <a:bodyPr/>
        <a:lstStyle/>
        <a:p>
          <a:endParaRPr lang="en-US"/>
        </a:p>
      </dgm:t>
    </dgm:pt>
    <dgm:pt modelId="{2143F4AA-8D45-4C0E-AB58-1514694E1D90}">
      <dgm:prSet/>
      <dgm:spPr/>
      <dgm:t>
        <a:bodyPr/>
        <a:lstStyle/>
        <a:p>
          <a:r>
            <a:rPr lang="en-US" dirty="0" smtClean="0"/>
            <a:t>Data </a:t>
          </a:r>
          <a:r>
            <a:rPr lang="en-US" smtClean="0"/>
            <a:t>Analysis Framework</a:t>
          </a:r>
          <a:endParaRPr lang="en-US" dirty="0"/>
        </a:p>
      </dgm:t>
    </dgm:pt>
    <dgm:pt modelId="{EE3FDAAC-B0C9-4D5C-8A3B-79D0504D7B35}" type="parTrans" cxnId="{D7667BA3-CD5F-4324-9409-2CBC74B08B07}">
      <dgm:prSet/>
      <dgm:spPr/>
      <dgm:t>
        <a:bodyPr/>
        <a:lstStyle/>
        <a:p>
          <a:endParaRPr lang="en-US"/>
        </a:p>
      </dgm:t>
    </dgm:pt>
    <dgm:pt modelId="{4A71F1B2-4A41-485F-B55A-59A89376C889}" type="sibTrans" cxnId="{D7667BA3-CD5F-4324-9409-2CBC74B08B07}">
      <dgm:prSet/>
      <dgm:spPr/>
      <dgm:t>
        <a:bodyPr/>
        <a:lstStyle/>
        <a:p>
          <a:endParaRPr lang="en-US"/>
        </a:p>
      </dgm:t>
    </dgm:pt>
    <dgm:pt modelId="{6BFF0153-3B49-4A8D-81B9-D0AB5E8BB52F}">
      <dgm:prSet/>
      <dgm:spPr/>
      <dgm:t>
        <a:bodyPr/>
        <a:lstStyle/>
        <a:p>
          <a:r>
            <a:rPr lang="en-US" dirty="0" smtClean="0"/>
            <a:t>Graphical programming environment</a:t>
          </a:r>
          <a:endParaRPr lang="en-US" dirty="0"/>
        </a:p>
      </dgm:t>
    </dgm:pt>
    <dgm:pt modelId="{5AA937D9-1DC1-486D-9009-05498092FBDD}" type="parTrans" cxnId="{01E7F448-F7F9-46B4-8162-8C8E74A170F1}">
      <dgm:prSet/>
      <dgm:spPr/>
      <dgm:t>
        <a:bodyPr/>
        <a:lstStyle/>
        <a:p>
          <a:endParaRPr lang="en-US"/>
        </a:p>
      </dgm:t>
    </dgm:pt>
    <dgm:pt modelId="{F052E77B-E4E7-43E3-86BB-98016A3B3BFC}" type="sibTrans" cxnId="{01E7F448-F7F9-46B4-8162-8C8E74A170F1}">
      <dgm:prSet/>
      <dgm:spPr/>
      <dgm:t>
        <a:bodyPr/>
        <a:lstStyle/>
        <a:p>
          <a:endParaRPr lang="en-US"/>
        </a:p>
      </dgm:t>
    </dgm:pt>
    <dgm:pt modelId="{913F6070-A1CC-48AA-B392-2FA4A5344EBF}">
      <dgm:prSet phldrT="[Text]"/>
      <dgm:spPr/>
      <dgm:t>
        <a:bodyPr/>
        <a:lstStyle/>
        <a:p>
          <a:r>
            <a:rPr lang="en-US" dirty="0" smtClean="0"/>
            <a:t>LABVIEW</a:t>
          </a:r>
          <a:endParaRPr lang="en-US" dirty="0"/>
        </a:p>
      </dgm:t>
    </dgm:pt>
    <dgm:pt modelId="{AFF52C6E-9146-4D57-BFC0-0527112603AC}" type="sibTrans" cxnId="{06E03633-91D0-46DE-9289-37BE2EB641DB}">
      <dgm:prSet/>
      <dgm:spPr/>
      <dgm:t>
        <a:bodyPr/>
        <a:lstStyle/>
        <a:p>
          <a:endParaRPr lang="en-US"/>
        </a:p>
      </dgm:t>
    </dgm:pt>
    <dgm:pt modelId="{92198F17-14C9-4250-969F-989D538F17AC}" type="parTrans" cxnId="{06E03633-91D0-46DE-9289-37BE2EB641DB}">
      <dgm:prSet/>
      <dgm:spPr/>
      <dgm:t>
        <a:bodyPr/>
        <a:lstStyle/>
        <a:p>
          <a:endParaRPr lang="en-US"/>
        </a:p>
      </dgm:t>
    </dgm:pt>
    <dgm:pt modelId="{E3BCACCD-1918-4671-B17E-E80B239F9058}">
      <dgm:prSet/>
      <dgm:spPr/>
      <dgm:t>
        <a:bodyPr/>
        <a:lstStyle/>
        <a:p>
          <a:r>
            <a:rPr lang="en-US" dirty="0" smtClean="0"/>
            <a:t>Numerical/Symbolic computing environment</a:t>
          </a:r>
          <a:endParaRPr lang="en-US" dirty="0"/>
        </a:p>
      </dgm:t>
    </dgm:pt>
    <dgm:pt modelId="{D2915CFB-9372-425B-931C-E8295C896834}" type="parTrans" cxnId="{086A3D91-4202-4ECB-B190-169966BB151E}">
      <dgm:prSet/>
      <dgm:spPr/>
      <dgm:t>
        <a:bodyPr/>
        <a:lstStyle/>
        <a:p>
          <a:endParaRPr lang="en-US"/>
        </a:p>
      </dgm:t>
    </dgm:pt>
    <dgm:pt modelId="{8DCF7A9C-3ABC-4ACF-8921-2171F968A921}" type="sibTrans" cxnId="{086A3D91-4202-4ECB-B190-169966BB151E}">
      <dgm:prSet/>
      <dgm:spPr/>
      <dgm:t>
        <a:bodyPr/>
        <a:lstStyle/>
        <a:p>
          <a:endParaRPr lang="en-US"/>
        </a:p>
      </dgm:t>
    </dgm:pt>
    <dgm:pt modelId="{AF54AD4C-AD28-43ED-9C1F-3139AB5CE7C6}" type="pres">
      <dgm:prSet presAssocID="{EDB011D3-0375-4C38-8D0B-D4D8039C2C64}" presName="diagram" presStyleCnt="0">
        <dgm:presLayoutVars>
          <dgm:dir/>
          <dgm:animLvl val="lvl"/>
          <dgm:resizeHandles val="exact"/>
        </dgm:presLayoutVars>
      </dgm:prSet>
      <dgm:spPr/>
    </dgm:pt>
    <dgm:pt modelId="{BFECE51C-65BA-4F4D-AAF0-695DE25CFE25}" type="pres">
      <dgm:prSet presAssocID="{0C942348-BA2D-4131-BD03-B1AE818BAF6E}" presName="compNode" presStyleCnt="0"/>
      <dgm:spPr/>
    </dgm:pt>
    <dgm:pt modelId="{8565A08C-0953-4A59-949F-042E9581A66D}" type="pres">
      <dgm:prSet presAssocID="{0C942348-BA2D-4131-BD03-B1AE818BAF6E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B6298-8690-43D9-A984-6C2CACA2324B}" type="pres">
      <dgm:prSet presAssocID="{0C942348-BA2D-4131-BD03-B1AE818BAF6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AB324C-AAC5-4962-B03B-06531F382E37}" type="pres">
      <dgm:prSet presAssocID="{0C942348-BA2D-4131-BD03-B1AE818BAF6E}" presName="parentRect" presStyleLbl="alignNode1" presStyleIdx="0" presStyleCnt="5"/>
      <dgm:spPr/>
      <dgm:t>
        <a:bodyPr/>
        <a:lstStyle/>
        <a:p>
          <a:endParaRPr lang="en-US"/>
        </a:p>
      </dgm:t>
    </dgm:pt>
    <dgm:pt modelId="{F1A6341D-98EB-4950-BAE9-6CB176EC8EBE}" type="pres">
      <dgm:prSet presAssocID="{0C942348-BA2D-4131-BD03-B1AE818BAF6E}" presName="adorn" presStyleLbl="fgAccFollowNode1" presStyleIdx="0" presStyleCnt="5"/>
      <dgm:spPr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6F7F4D55-2322-4CB7-B2DF-248C04DA2C9D}" type="pres">
      <dgm:prSet presAssocID="{B9EB30A7-8502-4D60-9572-E8950F59E9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0EC7423-7BE8-4F0B-8924-C52289F2D6B5}" type="pres">
      <dgm:prSet presAssocID="{BAE7798B-617A-462F-A8BD-33630E780E1A}" presName="compNode" presStyleCnt="0"/>
      <dgm:spPr/>
    </dgm:pt>
    <dgm:pt modelId="{6433B192-7801-49AB-A358-227276DDC322}" type="pres">
      <dgm:prSet presAssocID="{BAE7798B-617A-462F-A8BD-33630E780E1A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B66E8-CC94-44A5-ABD1-0B313B53BDB9}" type="pres">
      <dgm:prSet presAssocID="{BAE7798B-617A-462F-A8BD-33630E780E1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53E0A-CA33-49EC-BE31-8EA40144DFF9}" type="pres">
      <dgm:prSet presAssocID="{BAE7798B-617A-462F-A8BD-33630E780E1A}" presName="parentRect" presStyleLbl="alignNode1" presStyleIdx="1" presStyleCnt="5"/>
      <dgm:spPr/>
      <dgm:t>
        <a:bodyPr/>
        <a:lstStyle/>
        <a:p>
          <a:endParaRPr lang="en-US"/>
        </a:p>
      </dgm:t>
    </dgm:pt>
    <dgm:pt modelId="{869E400B-2547-4A23-9818-562CEDF9B87A}" type="pres">
      <dgm:prSet presAssocID="{BAE7798B-617A-462F-A8BD-33630E780E1A}" presName="adorn" presStyleLbl="fgAccFollowNode1" presStyleIdx="1" presStyleCnt="5"/>
      <dgm:spPr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</dgm:spPr>
    </dgm:pt>
    <dgm:pt modelId="{EDF8A808-D938-4FDB-A0B4-4B560F2CA156}" type="pres">
      <dgm:prSet presAssocID="{9CE9F0C8-9068-468D-BA45-CE5BEEF57D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0DF0FF-5B7F-463D-8E7D-DA9675C48564}" type="pres">
      <dgm:prSet presAssocID="{151F2033-3247-4BA4-9AAD-6D17B478CF58}" presName="compNode" presStyleCnt="0"/>
      <dgm:spPr/>
    </dgm:pt>
    <dgm:pt modelId="{13D2694E-4F48-4C3D-B605-388084A127C6}" type="pres">
      <dgm:prSet presAssocID="{151F2033-3247-4BA4-9AAD-6D17B478CF58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AF161-9AF6-44C9-A3B0-B3882739AA43}" type="pres">
      <dgm:prSet presAssocID="{151F2033-3247-4BA4-9AAD-6D17B478CF5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A63C5-BD5B-4707-A4E3-9AC4ECFFB636}" type="pres">
      <dgm:prSet presAssocID="{151F2033-3247-4BA4-9AAD-6D17B478CF58}" presName="parentRect" presStyleLbl="alignNode1" presStyleIdx="2" presStyleCnt="5"/>
      <dgm:spPr/>
      <dgm:t>
        <a:bodyPr/>
        <a:lstStyle/>
        <a:p>
          <a:endParaRPr lang="en-US"/>
        </a:p>
      </dgm:t>
    </dgm:pt>
    <dgm:pt modelId="{3AF1AA17-0535-4000-A0F5-0B72AA8AD2A5}" type="pres">
      <dgm:prSet presAssocID="{151F2033-3247-4BA4-9AAD-6D17B478CF58}" presName="adorn" presStyleLbl="fgAccFollowNode1" presStyleIdx="2" presStyleCnt="5"/>
      <dgm:spPr>
        <a:blipFill>
          <a:blip xmlns:r="http://schemas.openxmlformats.org/officeDocument/2006/relationships" r:embed="rId3"/>
          <a:srcRect/>
          <a:stretch>
            <a:fillRect t="-9000" b="-9000"/>
          </a:stretch>
        </a:blipFill>
      </dgm:spPr>
    </dgm:pt>
    <dgm:pt modelId="{7C24DEB0-1C7A-41EA-813E-178D85E0E07D}" type="pres">
      <dgm:prSet presAssocID="{E3A7ABE1-0D7B-480E-B698-318D49C786D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C99C8F8-E674-4D68-BC21-AC44D8E7918D}" type="pres">
      <dgm:prSet presAssocID="{913F6070-A1CC-48AA-B392-2FA4A5344EBF}" presName="compNode" presStyleCnt="0"/>
      <dgm:spPr/>
    </dgm:pt>
    <dgm:pt modelId="{8D2BBCE0-9D7C-4FE3-9C27-504E481FA79F}" type="pres">
      <dgm:prSet presAssocID="{913F6070-A1CC-48AA-B392-2FA4A5344EBF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7EE03-48A9-4A5D-8937-590BE0C3E5E1}" type="pres">
      <dgm:prSet presAssocID="{913F6070-A1CC-48AA-B392-2FA4A5344EB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E6441-6FD4-4621-A07A-3236840E4DCB}" type="pres">
      <dgm:prSet presAssocID="{913F6070-A1CC-48AA-B392-2FA4A5344EBF}" presName="parentRect" presStyleLbl="alignNode1" presStyleIdx="3" presStyleCnt="5"/>
      <dgm:spPr/>
      <dgm:t>
        <a:bodyPr/>
        <a:lstStyle/>
        <a:p>
          <a:endParaRPr lang="en-US"/>
        </a:p>
      </dgm:t>
    </dgm:pt>
    <dgm:pt modelId="{05C55986-3C18-4500-873A-73F5D0C818BE}" type="pres">
      <dgm:prSet presAssocID="{913F6070-A1CC-48AA-B392-2FA4A5344EBF}" presName="adorn" presStyleLbl="fgAccFollowNode1" presStyleIdx="3" presStyleCnt="5"/>
      <dgm:spPr>
        <a:blipFill>
          <a:blip xmlns:r="http://schemas.openxmlformats.org/officeDocument/2006/relationships" r:embed="rId4"/>
          <a:srcRect/>
          <a:stretch>
            <a:fillRect t="-12000" b="-12000"/>
          </a:stretch>
        </a:blipFill>
      </dgm:spPr>
    </dgm:pt>
    <dgm:pt modelId="{211AE79E-4520-4EBC-BE78-16DAE5E2AF01}" type="pres">
      <dgm:prSet presAssocID="{AFF52C6E-9146-4D57-BFC0-0527112603A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BBA32B6-FD50-4BCD-B07D-2326514FA787}" type="pres">
      <dgm:prSet presAssocID="{951F3D7D-10BF-4C66-BEC0-67FBBB59781C}" presName="compNode" presStyleCnt="0"/>
      <dgm:spPr/>
    </dgm:pt>
    <dgm:pt modelId="{707B5E9F-32C1-4842-832F-C1AABD229443}" type="pres">
      <dgm:prSet presAssocID="{951F3D7D-10BF-4C66-BEC0-67FBBB59781C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AC788-C0E1-48F9-87A3-3CB0E8BF8F0D}" type="pres">
      <dgm:prSet presAssocID="{951F3D7D-10BF-4C66-BEC0-67FBBB59781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CCBEEA-AD52-4219-B76E-FD5B37215D09}" type="pres">
      <dgm:prSet presAssocID="{951F3D7D-10BF-4C66-BEC0-67FBBB59781C}" presName="parentRect" presStyleLbl="alignNode1" presStyleIdx="4" presStyleCnt="5"/>
      <dgm:spPr/>
      <dgm:t>
        <a:bodyPr/>
        <a:lstStyle/>
        <a:p>
          <a:endParaRPr lang="en-US"/>
        </a:p>
      </dgm:t>
    </dgm:pt>
    <dgm:pt modelId="{81EE2BB0-2ED6-4579-BA09-AD4BD0504176}" type="pres">
      <dgm:prSet presAssocID="{951F3D7D-10BF-4C66-BEC0-67FBBB59781C}" presName="adorn" presStyleLbl="fgAccFollowNode1" presStyleIdx="4" presStyleCnt="5"/>
      <dgm:spPr>
        <a:blipFill>
          <a:blip xmlns:r="http://schemas.openxmlformats.org/officeDocument/2006/relationships" r:embed="rId5"/>
          <a:srcRect/>
          <a:stretch>
            <a:fillRect/>
          </a:stretch>
        </a:blipFill>
      </dgm:spPr>
    </dgm:pt>
  </dgm:ptLst>
  <dgm:cxnLst>
    <dgm:cxn modelId="{086A3D91-4202-4ECB-B190-169966BB151E}" srcId="{951F3D7D-10BF-4C66-BEC0-67FBBB59781C}" destId="{E3BCACCD-1918-4671-B17E-E80B239F9058}" srcOrd="0" destOrd="0" parTransId="{D2915CFB-9372-425B-931C-E8295C896834}" sibTransId="{8DCF7A9C-3ABC-4ACF-8921-2171F968A921}"/>
    <dgm:cxn modelId="{05B52E65-7933-4E19-A529-4F592C70AFBF}" type="presOf" srcId="{913F6070-A1CC-48AA-B392-2FA4A5344EBF}" destId="{6857EE03-48A9-4A5D-8937-590BE0C3E5E1}" srcOrd="0" destOrd="0" presId="urn:microsoft.com/office/officeart/2005/8/layout/bList2"/>
    <dgm:cxn modelId="{42AECFAC-E83D-4691-846A-7D5D0B7411AC}" type="presOf" srcId="{EDB011D3-0375-4C38-8D0B-D4D8039C2C64}" destId="{AF54AD4C-AD28-43ED-9C1F-3139AB5CE7C6}" srcOrd="0" destOrd="0" presId="urn:microsoft.com/office/officeart/2005/8/layout/bList2"/>
    <dgm:cxn modelId="{D1B1D898-73A7-4587-8856-6B3D86558027}" type="presOf" srcId="{BAE7798B-617A-462F-A8BD-33630E780E1A}" destId="{E2A53E0A-CA33-49EC-BE31-8EA40144DFF9}" srcOrd="1" destOrd="0" presId="urn:microsoft.com/office/officeart/2005/8/layout/bList2"/>
    <dgm:cxn modelId="{26D301B9-7EC2-4BA0-B083-7281B1CCD80F}" type="presOf" srcId="{151F2033-3247-4BA4-9AAD-6D17B478CF58}" destId="{6B0A63C5-BD5B-4707-A4E3-9AC4ECFFB636}" srcOrd="1" destOrd="0" presId="urn:microsoft.com/office/officeart/2005/8/layout/bList2"/>
    <dgm:cxn modelId="{623BE353-344F-4185-A4CD-EC41978A5EF3}" srcId="{EDB011D3-0375-4C38-8D0B-D4D8039C2C64}" destId="{0C942348-BA2D-4131-BD03-B1AE818BAF6E}" srcOrd="0" destOrd="0" parTransId="{CB6187E7-4321-4F07-BDD1-E2FC310B9AF7}" sibTransId="{B9EB30A7-8502-4D60-9572-E8950F59E9A1}"/>
    <dgm:cxn modelId="{13F12977-0A75-493E-9525-69C96355E0F2}" type="presOf" srcId="{2143F4AA-8D45-4C0E-AB58-1514694E1D90}" destId="{13D2694E-4F48-4C3D-B605-388084A127C6}" srcOrd="0" destOrd="0" presId="urn:microsoft.com/office/officeart/2005/8/layout/bList2"/>
    <dgm:cxn modelId="{45C13EE0-4A59-4CA2-BA77-F9C60827D453}" type="presOf" srcId="{0C942348-BA2D-4131-BD03-B1AE818BAF6E}" destId="{82AB324C-AAC5-4962-B03B-06531F382E37}" srcOrd="1" destOrd="0" presId="urn:microsoft.com/office/officeart/2005/8/layout/bList2"/>
    <dgm:cxn modelId="{FFC2B6B2-9EDE-485C-BF27-EFE7341FB40F}" type="presOf" srcId="{E3BCACCD-1918-4671-B17E-E80B239F9058}" destId="{707B5E9F-32C1-4842-832F-C1AABD229443}" srcOrd="0" destOrd="0" presId="urn:microsoft.com/office/officeart/2005/8/layout/bList2"/>
    <dgm:cxn modelId="{79549C1B-D69F-4B45-B746-4484797EA587}" srcId="{EDB011D3-0375-4C38-8D0B-D4D8039C2C64}" destId="{BAE7798B-617A-462F-A8BD-33630E780E1A}" srcOrd="1" destOrd="0" parTransId="{C5D089B4-A4BF-498B-9218-39659B035208}" sibTransId="{9CE9F0C8-9068-468D-BA45-CE5BEEF57DFC}"/>
    <dgm:cxn modelId="{EDE6D4B5-EB88-4F2D-894C-49711F5674B6}" type="presOf" srcId="{913F6070-A1CC-48AA-B392-2FA4A5344EBF}" destId="{C24E6441-6FD4-4621-A07A-3236840E4DCB}" srcOrd="1" destOrd="0" presId="urn:microsoft.com/office/officeart/2005/8/layout/bList2"/>
    <dgm:cxn modelId="{439C268D-8FA2-4E46-A3B7-D0C89EF5D4D9}" type="presOf" srcId="{0C942348-BA2D-4131-BD03-B1AE818BAF6E}" destId="{9F4B6298-8690-43D9-A984-6C2CACA2324B}" srcOrd="0" destOrd="0" presId="urn:microsoft.com/office/officeart/2005/8/layout/bList2"/>
    <dgm:cxn modelId="{ED69A371-36E0-4C37-8154-6162F53E7EDA}" type="presOf" srcId="{E3A7ABE1-0D7B-480E-B698-318D49C786DA}" destId="{7C24DEB0-1C7A-41EA-813E-178D85E0E07D}" srcOrd="0" destOrd="0" presId="urn:microsoft.com/office/officeart/2005/8/layout/bList2"/>
    <dgm:cxn modelId="{01E7F448-F7F9-46B4-8162-8C8E74A170F1}" srcId="{913F6070-A1CC-48AA-B392-2FA4A5344EBF}" destId="{6BFF0153-3B49-4A8D-81B9-D0AB5E8BB52F}" srcOrd="0" destOrd="0" parTransId="{5AA937D9-1DC1-486D-9009-05498092FBDD}" sibTransId="{F052E77B-E4E7-43E3-86BB-98016A3B3BFC}"/>
    <dgm:cxn modelId="{76639AFD-218D-4155-B8F0-ED18F791F8FE}" srcId="{0C942348-BA2D-4131-BD03-B1AE818BAF6E}" destId="{F9DF2849-192E-4F88-87CB-0EFDBD2D169C}" srcOrd="0" destOrd="0" parTransId="{17284998-C8CC-4829-9EEF-A619705300A5}" sibTransId="{BAF8C72B-1EE3-4484-9A67-76286B3BB9B5}"/>
    <dgm:cxn modelId="{412F5F8A-4298-4661-8E8B-20B21D259195}" type="presOf" srcId="{BAE7798B-617A-462F-A8BD-33630E780E1A}" destId="{395B66E8-CC94-44A5-ABD1-0B313B53BDB9}" srcOrd="0" destOrd="0" presId="urn:microsoft.com/office/officeart/2005/8/layout/bList2"/>
    <dgm:cxn modelId="{D03A3DA7-6434-4785-ADDB-46CE79BF1A4A}" srcId="{EDB011D3-0375-4C38-8D0B-D4D8039C2C64}" destId="{151F2033-3247-4BA4-9AAD-6D17B478CF58}" srcOrd="2" destOrd="0" parTransId="{C4B4D4E3-CB0B-4B48-8666-2C6A24367868}" sibTransId="{E3A7ABE1-0D7B-480E-B698-318D49C786DA}"/>
    <dgm:cxn modelId="{B1547D83-DCB9-4346-BBA3-A5777BC14F25}" type="presOf" srcId="{9CE9F0C8-9068-468D-BA45-CE5BEEF57DFC}" destId="{EDF8A808-D938-4FDB-A0B4-4B560F2CA156}" srcOrd="0" destOrd="0" presId="urn:microsoft.com/office/officeart/2005/8/layout/bList2"/>
    <dgm:cxn modelId="{ACFF2E6E-AA9F-43C8-8466-5942283E2828}" type="presOf" srcId="{6BFF0153-3B49-4A8D-81B9-D0AB5E8BB52F}" destId="{8D2BBCE0-9D7C-4FE3-9C27-504E481FA79F}" srcOrd="0" destOrd="0" presId="urn:microsoft.com/office/officeart/2005/8/layout/bList2"/>
    <dgm:cxn modelId="{A00B617F-97C3-40A5-B583-5A60FAD57E2D}" type="presOf" srcId="{951F3D7D-10BF-4C66-BEC0-67FBBB59781C}" destId="{68CCBEEA-AD52-4219-B76E-FD5B37215D09}" srcOrd="1" destOrd="0" presId="urn:microsoft.com/office/officeart/2005/8/layout/bList2"/>
    <dgm:cxn modelId="{DA48EEAE-DE01-4BA4-8E86-39ECBA2A39C3}" type="presOf" srcId="{ED292E6E-61C1-439C-9F8A-FEB52470997E}" destId="{6433B192-7801-49AB-A358-227276DDC322}" srcOrd="0" destOrd="0" presId="urn:microsoft.com/office/officeart/2005/8/layout/bList2"/>
    <dgm:cxn modelId="{D7667BA3-CD5F-4324-9409-2CBC74B08B07}" srcId="{151F2033-3247-4BA4-9AAD-6D17B478CF58}" destId="{2143F4AA-8D45-4C0E-AB58-1514694E1D90}" srcOrd="0" destOrd="0" parTransId="{EE3FDAAC-B0C9-4D5C-8A3B-79D0504D7B35}" sibTransId="{4A71F1B2-4A41-485F-B55A-59A89376C889}"/>
    <dgm:cxn modelId="{38016D8A-8722-4B3E-BAE3-B0B6B7C10CCC}" type="presOf" srcId="{951F3D7D-10BF-4C66-BEC0-67FBBB59781C}" destId="{B53AC788-C0E1-48F9-87A3-3CB0E8BF8F0D}" srcOrd="0" destOrd="0" presId="urn:microsoft.com/office/officeart/2005/8/layout/bList2"/>
    <dgm:cxn modelId="{630642BD-6678-4951-909E-33B50846CE1A}" type="presOf" srcId="{AFF52C6E-9146-4D57-BFC0-0527112603AC}" destId="{211AE79E-4520-4EBC-BE78-16DAE5E2AF01}" srcOrd="0" destOrd="0" presId="urn:microsoft.com/office/officeart/2005/8/layout/bList2"/>
    <dgm:cxn modelId="{106BB760-5A34-4C71-AFE9-205C848C8D73}" srcId="{BAE7798B-617A-462F-A8BD-33630E780E1A}" destId="{ED292E6E-61C1-439C-9F8A-FEB52470997E}" srcOrd="0" destOrd="0" parTransId="{4E1A8B4B-2405-4157-8D9F-DC0C1ADF1EBA}" sibTransId="{277C86DB-4CEE-49F9-8CCC-655DA08F7E0E}"/>
    <dgm:cxn modelId="{06E03633-91D0-46DE-9289-37BE2EB641DB}" srcId="{EDB011D3-0375-4C38-8D0B-D4D8039C2C64}" destId="{913F6070-A1CC-48AA-B392-2FA4A5344EBF}" srcOrd="3" destOrd="0" parTransId="{92198F17-14C9-4250-969F-989D538F17AC}" sibTransId="{AFF52C6E-9146-4D57-BFC0-0527112603AC}"/>
    <dgm:cxn modelId="{6C7CDB34-1224-4AFE-8C0A-BE855D17B59D}" srcId="{EDB011D3-0375-4C38-8D0B-D4D8039C2C64}" destId="{951F3D7D-10BF-4C66-BEC0-67FBBB59781C}" srcOrd="4" destOrd="0" parTransId="{F2B98930-2402-4F2A-B20C-27838C00FB2F}" sibTransId="{1679BA86-0119-4A26-89C9-AA5E7CA3D652}"/>
    <dgm:cxn modelId="{A11F57AA-3FF7-48D8-9F51-65107A6FB5B0}" type="presOf" srcId="{151F2033-3247-4BA4-9AAD-6D17B478CF58}" destId="{DD9AF161-9AF6-44C9-A3B0-B3882739AA43}" srcOrd="0" destOrd="0" presId="urn:microsoft.com/office/officeart/2005/8/layout/bList2"/>
    <dgm:cxn modelId="{1E0D85F0-4322-497B-857A-ABC8AF713FAE}" type="presOf" srcId="{B9EB30A7-8502-4D60-9572-E8950F59E9A1}" destId="{6F7F4D55-2322-4CB7-B2DF-248C04DA2C9D}" srcOrd="0" destOrd="0" presId="urn:microsoft.com/office/officeart/2005/8/layout/bList2"/>
    <dgm:cxn modelId="{0D3CC56C-3D0D-49FB-B7D5-773CB61D7E91}" type="presOf" srcId="{F9DF2849-192E-4F88-87CB-0EFDBD2D169C}" destId="{8565A08C-0953-4A59-949F-042E9581A66D}" srcOrd="0" destOrd="0" presId="urn:microsoft.com/office/officeart/2005/8/layout/bList2"/>
    <dgm:cxn modelId="{E9EF7568-0A4C-41C4-966C-6EBC08158675}" type="presParOf" srcId="{AF54AD4C-AD28-43ED-9C1F-3139AB5CE7C6}" destId="{BFECE51C-65BA-4F4D-AAF0-695DE25CFE25}" srcOrd="0" destOrd="0" presId="urn:microsoft.com/office/officeart/2005/8/layout/bList2"/>
    <dgm:cxn modelId="{84C575D5-8BD7-4CAB-8F31-0A521734C4DD}" type="presParOf" srcId="{BFECE51C-65BA-4F4D-AAF0-695DE25CFE25}" destId="{8565A08C-0953-4A59-949F-042E9581A66D}" srcOrd="0" destOrd="0" presId="urn:microsoft.com/office/officeart/2005/8/layout/bList2"/>
    <dgm:cxn modelId="{E768F349-6D08-4AA4-AD17-53E4F1E94712}" type="presParOf" srcId="{BFECE51C-65BA-4F4D-AAF0-695DE25CFE25}" destId="{9F4B6298-8690-43D9-A984-6C2CACA2324B}" srcOrd="1" destOrd="0" presId="urn:microsoft.com/office/officeart/2005/8/layout/bList2"/>
    <dgm:cxn modelId="{76888AE8-AD07-4469-A007-2178856362BE}" type="presParOf" srcId="{BFECE51C-65BA-4F4D-AAF0-695DE25CFE25}" destId="{82AB324C-AAC5-4962-B03B-06531F382E37}" srcOrd="2" destOrd="0" presId="urn:microsoft.com/office/officeart/2005/8/layout/bList2"/>
    <dgm:cxn modelId="{647A9739-3817-45C2-B25E-7BE928487E58}" type="presParOf" srcId="{BFECE51C-65BA-4F4D-AAF0-695DE25CFE25}" destId="{F1A6341D-98EB-4950-BAE9-6CB176EC8EBE}" srcOrd="3" destOrd="0" presId="urn:microsoft.com/office/officeart/2005/8/layout/bList2"/>
    <dgm:cxn modelId="{DCDE8A16-A57E-4885-9D8E-7221E5624B4D}" type="presParOf" srcId="{AF54AD4C-AD28-43ED-9C1F-3139AB5CE7C6}" destId="{6F7F4D55-2322-4CB7-B2DF-248C04DA2C9D}" srcOrd="1" destOrd="0" presId="urn:microsoft.com/office/officeart/2005/8/layout/bList2"/>
    <dgm:cxn modelId="{5BA2DE61-3E34-4F55-B5A0-884C05F9FB4E}" type="presParOf" srcId="{AF54AD4C-AD28-43ED-9C1F-3139AB5CE7C6}" destId="{00EC7423-7BE8-4F0B-8924-C52289F2D6B5}" srcOrd="2" destOrd="0" presId="urn:microsoft.com/office/officeart/2005/8/layout/bList2"/>
    <dgm:cxn modelId="{043F8D11-1D5A-4C06-A6B2-EFB946D26270}" type="presParOf" srcId="{00EC7423-7BE8-4F0B-8924-C52289F2D6B5}" destId="{6433B192-7801-49AB-A358-227276DDC322}" srcOrd="0" destOrd="0" presId="urn:microsoft.com/office/officeart/2005/8/layout/bList2"/>
    <dgm:cxn modelId="{473FD256-7A6A-4A78-BF46-B97AEE50C08B}" type="presParOf" srcId="{00EC7423-7BE8-4F0B-8924-C52289F2D6B5}" destId="{395B66E8-CC94-44A5-ABD1-0B313B53BDB9}" srcOrd="1" destOrd="0" presId="urn:microsoft.com/office/officeart/2005/8/layout/bList2"/>
    <dgm:cxn modelId="{73B02A50-ABF0-4F21-9475-0A3CF0B388C4}" type="presParOf" srcId="{00EC7423-7BE8-4F0B-8924-C52289F2D6B5}" destId="{E2A53E0A-CA33-49EC-BE31-8EA40144DFF9}" srcOrd="2" destOrd="0" presId="urn:microsoft.com/office/officeart/2005/8/layout/bList2"/>
    <dgm:cxn modelId="{BF781174-75D3-48FA-BD70-5E0A6F3B9AE8}" type="presParOf" srcId="{00EC7423-7BE8-4F0B-8924-C52289F2D6B5}" destId="{869E400B-2547-4A23-9818-562CEDF9B87A}" srcOrd="3" destOrd="0" presId="urn:microsoft.com/office/officeart/2005/8/layout/bList2"/>
    <dgm:cxn modelId="{746F1194-D940-4170-9D21-556DB1E6CE39}" type="presParOf" srcId="{AF54AD4C-AD28-43ED-9C1F-3139AB5CE7C6}" destId="{EDF8A808-D938-4FDB-A0B4-4B560F2CA156}" srcOrd="3" destOrd="0" presId="urn:microsoft.com/office/officeart/2005/8/layout/bList2"/>
    <dgm:cxn modelId="{F6519D04-12A8-4FBB-B821-AEF2ECC92543}" type="presParOf" srcId="{AF54AD4C-AD28-43ED-9C1F-3139AB5CE7C6}" destId="{BA0DF0FF-5B7F-463D-8E7D-DA9675C48564}" srcOrd="4" destOrd="0" presId="urn:microsoft.com/office/officeart/2005/8/layout/bList2"/>
    <dgm:cxn modelId="{76DF8897-428E-4023-8C30-479E222FB8B9}" type="presParOf" srcId="{BA0DF0FF-5B7F-463D-8E7D-DA9675C48564}" destId="{13D2694E-4F48-4C3D-B605-388084A127C6}" srcOrd="0" destOrd="0" presId="urn:microsoft.com/office/officeart/2005/8/layout/bList2"/>
    <dgm:cxn modelId="{2C4D753A-5037-4BEE-AC0C-1322C445FB9C}" type="presParOf" srcId="{BA0DF0FF-5B7F-463D-8E7D-DA9675C48564}" destId="{DD9AF161-9AF6-44C9-A3B0-B3882739AA43}" srcOrd="1" destOrd="0" presId="urn:microsoft.com/office/officeart/2005/8/layout/bList2"/>
    <dgm:cxn modelId="{F7670117-83AC-4217-95EE-193AFD93D385}" type="presParOf" srcId="{BA0DF0FF-5B7F-463D-8E7D-DA9675C48564}" destId="{6B0A63C5-BD5B-4707-A4E3-9AC4ECFFB636}" srcOrd="2" destOrd="0" presId="urn:microsoft.com/office/officeart/2005/8/layout/bList2"/>
    <dgm:cxn modelId="{462FCD6A-7DC5-4563-B57A-B42ABE490B7C}" type="presParOf" srcId="{BA0DF0FF-5B7F-463D-8E7D-DA9675C48564}" destId="{3AF1AA17-0535-4000-A0F5-0B72AA8AD2A5}" srcOrd="3" destOrd="0" presId="urn:microsoft.com/office/officeart/2005/8/layout/bList2"/>
    <dgm:cxn modelId="{B0568D2B-44C5-4D0C-B49F-A9A0AC64EEEF}" type="presParOf" srcId="{AF54AD4C-AD28-43ED-9C1F-3139AB5CE7C6}" destId="{7C24DEB0-1C7A-41EA-813E-178D85E0E07D}" srcOrd="5" destOrd="0" presId="urn:microsoft.com/office/officeart/2005/8/layout/bList2"/>
    <dgm:cxn modelId="{5F867FAC-8734-4365-B0E7-3B17FC695D26}" type="presParOf" srcId="{AF54AD4C-AD28-43ED-9C1F-3139AB5CE7C6}" destId="{CC99C8F8-E674-4D68-BC21-AC44D8E7918D}" srcOrd="6" destOrd="0" presId="urn:microsoft.com/office/officeart/2005/8/layout/bList2"/>
    <dgm:cxn modelId="{65FB900E-7467-4BFB-B1E2-2C822398020F}" type="presParOf" srcId="{CC99C8F8-E674-4D68-BC21-AC44D8E7918D}" destId="{8D2BBCE0-9D7C-4FE3-9C27-504E481FA79F}" srcOrd="0" destOrd="0" presId="urn:microsoft.com/office/officeart/2005/8/layout/bList2"/>
    <dgm:cxn modelId="{90396D19-1EFE-48D9-B3C9-F2BA48BD0F91}" type="presParOf" srcId="{CC99C8F8-E674-4D68-BC21-AC44D8E7918D}" destId="{6857EE03-48A9-4A5D-8937-590BE0C3E5E1}" srcOrd="1" destOrd="0" presId="urn:microsoft.com/office/officeart/2005/8/layout/bList2"/>
    <dgm:cxn modelId="{1D53F644-70E3-464E-9221-FBF83E652129}" type="presParOf" srcId="{CC99C8F8-E674-4D68-BC21-AC44D8E7918D}" destId="{C24E6441-6FD4-4621-A07A-3236840E4DCB}" srcOrd="2" destOrd="0" presId="urn:microsoft.com/office/officeart/2005/8/layout/bList2"/>
    <dgm:cxn modelId="{6BA8B7FF-4A5B-490B-B12A-8116489110EA}" type="presParOf" srcId="{CC99C8F8-E674-4D68-BC21-AC44D8E7918D}" destId="{05C55986-3C18-4500-873A-73F5D0C818BE}" srcOrd="3" destOrd="0" presId="urn:microsoft.com/office/officeart/2005/8/layout/bList2"/>
    <dgm:cxn modelId="{DD9012D9-367D-4721-9B77-D6687DD6094F}" type="presParOf" srcId="{AF54AD4C-AD28-43ED-9C1F-3139AB5CE7C6}" destId="{211AE79E-4520-4EBC-BE78-16DAE5E2AF01}" srcOrd="7" destOrd="0" presId="urn:microsoft.com/office/officeart/2005/8/layout/bList2"/>
    <dgm:cxn modelId="{2A71AD10-283D-4279-B306-7167606F4F73}" type="presParOf" srcId="{AF54AD4C-AD28-43ED-9C1F-3139AB5CE7C6}" destId="{8BBA32B6-FD50-4BCD-B07D-2326514FA787}" srcOrd="8" destOrd="0" presId="urn:microsoft.com/office/officeart/2005/8/layout/bList2"/>
    <dgm:cxn modelId="{2AD34D36-BDC2-46C2-A9C5-5E3DC5F5341F}" type="presParOf" srcId="{8BBA32B6-FD50-4BCD-B07D-2326514FA787}" destId="{707B5E9F-32C1-4842-832F-C1AABD229443}" srcOrd="0" destOrd="0" presId="urn:microsoft.com/office/officeart/2005/8/layout/bList2"/>
    <dgm:cxn modelId="{B9C1B996-BA83-4618-B54E-39DEB914AD72}" type="presParOf" srcId="{8BBA32B6-FD50-4BCD-B07D-2326514FA787}" destId="{B53AC788-C0E1-48F9-87A3-3CB0E8BF8F0D}" srcOrd="1" destOrd="0" presId="urn:microsoft.com/office/officeart/2005/8/layout/bList2"/>
    <dgm:cxn modelId="{EEB73740-BFDB-49FC-83E4-493BC2B93DA7}" type="presParOf" srcId="{8BBA32B6-FD50-4BCD-B07D-2326514FA787}" destId="{68CCBEEA-AD52-4219-B76E-FD5B37215D09}" srcOrd="2" destOrd="0" presId="urn:microsoft.com/office/officeart/2005/8/layout/bList2"/>
    <dgm:cxn modelId="{48216378-B011-4545-9D8A-F0597C36D598}" type="presParOf" srcId="{8BBA32B6-FD50-4BCD-B07D-2326514FA787}" destId="{81EE2BB0-2ED6-4579-BA09-AD4BD050417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E07ACE-A420-4EE1-82B1-40ADF8F0C620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A4780B5-2002-4134-B565-2DD78009BF29}">
      <dgm:prSet phldrT="[Text]"/>
      <dgm:spPr/>
      <dgm:t>
        <a:bodyPr/>
        <a:lstStyle/>
        <a:p>
          <a:r>
            <a:rPr lang="en-US" dirty="0" smtClean="0"/>
            <a:t>Latest Technologies</a:t>
          </a:r>
          <a:endParaRPr lang="en-US" dirty="0"/>
        </a:p>
      </dgm:t>
    </dgm:pt>
    <dgm:pt modelId="{79BD74D9-6DD0-4AE8-B3BC-CB1A22F69C40}" type="parTrans" cxnId="{90524D54-1AA0-485A-B538-8A110E278B63}">
      <dgm:prSet/>
      <dgm:spPr/>
      <dgm:t>
        <a:bodyPr/>
        <a:lstStyle/>
        <a:p>
          <a:endParaRPr lang="en-US"/>
        </a:p>
      </dgm:t>
    </dgm:pt>
    <dgm:pt modelId="{90E3556D-43CC-4984-A1F1-D66FB2B512D6}" type="sibTrans" cxnId="{90524D54-1AA0-485A-B538-8A110E278B63}">
      <dgm:prSet/>
      <dgm:spPr/>
      <dgm:t>
        <a:bodyPr/>
        <a:lstStyle/>
        <a:p>
          <a:endParaRPr lang="en-US"/>
        </a:p>
      </dgm:t>
    </dgm:pt>
    <dgm:pt modelId="{DB65D76D-DF54-4491-B9B6-695293240ED6}">
      <dgm:prSet phldrT="[Text]"/>
      <dgm:spPr/>
      <dgm:t>
        <a:bodyPr/>
        <a:lstStyle/>
        <a:p>
          <a:r>
            <a:rPr lang="en-US" dirty="0" smtClean="0"/>
            <a:t>Portability of Codes across platforms</a:t>
          </a:r>
          <a:endParaRPr lang="en-US" dirty="0"/>
        </a:p>
      </dgm:t>
    </dgm:pt>
    <dgm:pt modelId="{99831D9D-BF08-4F19-963A-FC3C20174B7B}" type="parTrans" cxnId="{68A8688B-B015-46F6-902F-5325EECE2AAD}">
      <dgm:prSet/>
      <dgm:spPr/>
      <dgm:t>
        <a:bodyPr/>
        <a:lstStyle/>
        <a:p>
          <a:endParaRPr lang="en-US"/>
        </a:p>
      </dgm:t>
    </dgm:pt>
    <dgm:pt modelId="{6A10880E-171D-40C6-9F82-20A50D4002DB}" type="sibTrans" cxnId="{68A8688B-B015-46F6-902F-5325EECE2AAD}">
      <dgm:prSet/>
      <dgm:spPr/>
      <dgm:t>
        <a:bodyPr/>
        <a:lstStyle/>
        <a:p>
          <a:endParaRPr lang="en-US"/>
        </a:p>
      </dgm:t>
    </dgm:pt>
    <dgm:pt modelId="{161D88E5-5A6B-4E11-B42A-8A4139AC22C2}">
      <dgm:prSet phldrT="[Text]"/>
      <dgm:spPr/>
      <dgm:t>
        <a:bodyPr/>
        <a:lstStyle/>
        <a:p>
          <a:r>
            <a:rPr lang="en-US" dirty="0" smtClean="0"/>
            <a:t>Simplicity of Coding/Debugging</a:t>
          </a:r>
        </a:p>
      </dgm:t>
    </dgm:pt>
    <dgm:pt modelId="{9AEC3B36-B0E1-4EEE-B3D9-1862F56F9F18}" type="parTrans" cxnId="{BBCB5D3D-AC26-40F7-9512-222A8E0179D0}">
      <dgm:prSet/>
      <dgm:spPr/>
      <dgm:t>
        <a:bodyPr/>
        <a:lstStyle/>
        <a:p>
          <a:endParaRPr lang="en-US"/>
        </a:p>
      </dgm:t>
    </dgm:pt>
    <dgm:pt modelId="{CD523D18-7285-4BE0-BB4B-7C06C5348FB4}" type="sibTrans" cxnId="{BBCB5D3D-AC26-40F7-9512-222A8E0179D0}">
      <dgm:prSet/>
      <dgm:spPr/>
      <dgm:t>
        <a:bodyPr/>
        <a:lstStyle/>
        <a:p>
          <a:endParaRPr lang="en-US"/>
        </a:p>
      </dgm:t>
    </dgm:pt>
    <dgm:pt modelId="{1E8906BD-B418-4BA1-89CE-EE98F9DD43A8}">
      <dgm:prSet phldrT="[Text]"/>
      <dgm:spPr/>
      <dgm:t>
        <a:bodyPr/>
        <a:lstStyle/>
        <a:p>
          <a:r>
            <a:rPr lang="en-US" dirty="0" smtClean="0"/>
            <a:t>Simplicity of Use</a:t>
          </a:r>
        </a:p>
      </dgm:t>
    </dgm:pt>
    <dgm:pt modelId="{446048A8-8DBC-44D3-8B05-08B53D6A4BDC}" type="parTrans" cxnId="{D1D7729A-BF38-41A7-821A-65359A52E42B}">
      <dgm:prSet/>
      <dgm:spPr/>
      <dgm:t>
        <a:bodyPr/>
        <a:lstStyle/>
        <a:p>
          <a:endParaRPr lang="en-US"/>
        </a:p>
      </dgm:t>
    </dgm:pt>
    <dgm:pt modelId="{34D5A01C-0DEB-4D7E-96E6-EA8B04610B0A}" type="sibTrans" cxnId="{D1D7729A-BF38-41A7-821A-65359A52E42B}">
      <dgm:prSet/>
      <dgm:spPr/>
      <dgm:t>
        <a:bodyPr/>
        <a:lstStyle/>
        <a:p>
          <a:endParaRPr lang="en-US"/>
        </a:p>
      </dgm:t>
    </dgm:pt>
    <dgm:pt modelId="{CA875DD3-A525-47DB-B0C2-22CD450E8E0E}">
      <dgm:prSet phldrT="[Text]"/>
      <dgm:spPr/>
      <dgm:t>
        <a:bodyPr/>
        <a:lstStyle/>
        <a:p>
          <a:r>
            <a:rPr lang="en-US" dirty="0" smtClean="0"/>
            <a:t>All complexities invisible to the user</a:t>
          </a:r>
        </a:p>
      </dgm:t>
    </dgm:pt>
    <dgm:pt modelId="{4DF224FF-CDCE-4327-B274-237AA793A2EF}" type="parTrans" cxnId="{3037E8B6-10A9-489A-AF3A-6ACC407BE55E}">
      <dgm:prSet/>
      <dgm:spPr/>
      <dgm:t>
        <a:bodyPr/>
        <a:lstStyle/>
        <a:p>
          <a:endParaRPr lang="en-US"/>
        </a:p>
      </dgm:t>
    </dgm:pt>
    <dgm:pt modelId="{91669FD8-CB47-4A0D-BEA3-C39E9E53F8C9}" type="sibTrans" cxnId="{3037E8B6-10A9-489A-AF3A-6ACC407BE55E}">
      <dgm:prSet/>
      <dgm:spPr/>
      <dgm:t>
        <a:bodyPr/>
        <a:lstStyle/>
        <a:p>
          <a:endParaRPr lang="en-US"/>
        </a:p>
      </dgm:t>
    </dgm:pt>
    <dgm:pt modelId="{56901389-E0FE-4894-B324-B77A95E39BAE}">
      <dgm:prSet phldrT="[Text]"/>
      <dgm:spPr/>
      <dgm:t>
        <a:bodyPr/>
        <a:lstStyle/>
        <a:p>
          <a:r>
            <a:rPr lang="en-US" dirty="0" smtClean="0"/>
            <a:t>Always Scope for Improvement</a:t>
          </a:r>
        </a:p>
      </dgm:t>
    </dgm:pt>
    <dgm:pt modelId="{477886B2-C8CC-45B9-928C-9849D0D5D028}" type="parTrans" cxnId="{5B5A860F-EBBD-4553-95AB-FF38B5C578F8}">
      <dgm:prSet/>
      <dgm:spPr/>
      <dgm:t>
        <a:bodyPr/>
        <a:lstStyle/>
        <a:p>
          <a:endParaRPr lang="en-US"/>
        </a:p>
      </dgm:t>
    </dgm:pt>
    <dgm:pt modelId="{44E52B8C-4B45-40AA-98B7-04A46D6C83D0}" type="sibTrans" cxnId="{5B5A860F-EBBD-4553-95AB-FF38B5C578F8}">
      <dgm:prSet/>
      <dgm:spPr/>
      <dgm:t>
        <a:bodyPr/>
        <a:lstStyle/>
        <a:p>
          <a:endParaRPr lang="en-US"/>
        </a:p>
      </dgm:t>
    </dgm:pt>
    <dgm:pt modelId="{B613883C-D85B-4158-8684-469B4EA3E500}">
      <dgm:prSet phldrT="[Text]"/>
      <dgm:spPr/>
      <dgm:t>
        <a:bodyPr/>
        <a:lstStyle/>
        <a:p>
          <a:r>
            <a:rPr lang="en-US" dirty="0" smtClean="0"/>
            <a:t>Comments/ Documentation</a:t>
          </a:r>
        </a:p>
      </dgm:t>
    </dgm:pt>
    <dgm:pt modelId="{3F984A7D-A827-4A32-B2B4-A09F7FC0B887}" type="parTrans" cxnId="{49A2F8D7-279B-4851-887E-032D530133A5}">
      <dgm:prSet/>
      <dgm:spPr/>
      <dgm:t>
        <a:bodyPr/>
        <a:lstStyle/>
        <a:p>
          <a:endParaRPr lang="en-US"/>
        </a:p>
      </dgm:t>
    </dgm:pt>
    <dgm:pt modelId="{06D7CE08-D19D-44F9-B5CA-3D7F1CCC040B}" type="sibTrans" cxnId="{49A2F8D7-279B-4851-887E-032D530133A5}">
      <dgm:prSet/>
      <dgm:spPr/>
      <dgm:t>
        <a:bodyPr/>
        <a:lstStyle/>
        <a:p>
          <a:endParaRPr lang="en-US"/>
        </a:p>
      </dgm:t>
    </dgm:pt>
    <dgm:pt modelId="{E5D55BDE-3D14-4BE2-AB3F-8D0A5225F58F}" type="pres">
      <dgm:prSet presAssocID="{ADE07ACE-A420-4EE1-82B1-40ADF8F0C62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64E1948-0E51-40BD-AC19-1B0CA02685C0}" type="pres">
      <dgm:prSet presAssocID="{ADE07ACE-A420-4EE1-82B1-40ADF8F0C620}" presName="pyramid" presStyleLbl="node1" presStyleIdx="0" presStyleCnt="1"/>
      <dgm:spPr/>
    </dgm:pt>
    <dgm:pt modelId="{FE872DC2-11E9-4D8A-BAF6-A2AC66ABF643}" type="pres">
      <dgm:prSet presAssocID="{ADE07ACE-A420-4EE1-82B1-40ADF8F0C620}" presName="theList" presStyleCnt="0"/>
      <dgm:spPr/>
    </dgm:pt>
    <dgm:pt modelId="{C3E6B3BA-6F98-4E75-A8CF-E357FF946EB2}" type="pres">
      <dgm:prSet presAssocID="{CA4780B5-2002-4134-B565-2DD78009BF29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3774A-485D-49A2-AAFC-7299DBB3A66C}" type="pres">
      <dgm:prSet presAssocID="{CA4780B5-2002-4134-B565-2DD78009BF29}" presName="aSpace" presStyleCnt="0"/>
      <dgm:spPr/>
    </dgm:pt>
    <dgm:pt modelId="{6F5EDF36-EBF9-46E3-A788-EFD38AF3E23B}" type="pres">
      <dgm:prSet presAssocID="{DB65D76D-DF54-4491-B9B6-695293240ED6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2E1A88-D97A-4D0C-A678-39FD15F45CEF}" type="pres">
      <dgm:prSet presAssocID="{DB65D76D-DF54-4491-B9B6-695293240ED6}" presName="aSpace" presStyleCnt="0"/>
      <dgm:spPr/>
    </dgm:pt>
    <dgm:pt modelId="{018D55BE-5209-4C28-84C5-6A4C1F5AFAF4}" type="pres">
      <dgm:prSet presAssocID="{161D88E5-5A6B-4E11-B42A-8A4139AC22C2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C2AE-6073-4CD4-8E98-516460E88653}" type="pres">
      <dgm:prSet presAssocID="{161D88E5-5A6B-4E11-B42A-8A4139AC22C2}" presName="aSpace" presStyleCnt="0"/>
      <dgm:spPr/>
    </dgm:pt>
    <dgm:pt modelId="{99DAA4CA-B0DA-4169-AE92-B62AAA1C972B}" type="pres">
      <dgm:prSet presAssocID="{1E8906BD-B418-4BA1-89CE-EE98F9DD43A8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AE118-414B-41D5-9FB7-B28E0F6AECA6}" type="pres">
      <dgm:prSet presAssocID="{1E8906BD-B418-4BA1-89CE-EE98F9DD43A8}" presName="aSpace" presStyleCnt="0"/>
      <dgm:spPr/>
    </dgm:pt>
    <dgm:pt modelId="{B05A1A7C-EEF1-483B-BF3B-FADCAA089E6B}" type="pres">
      <dgm:prSet presAssocID="{CA875DD3-A525-47DB-B0C2-22CD450E8E0E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0EF60-412C-480F-B476-C9C65D76EB11}" type="pres">
      <dgm:prSet presAssocID="{CA875DD3-A525-47DB-B0C2-22CD450E8E0E}" presName="aSpace" presStyleCnt="0"/>
      <dgm:spPr/>
    </dgm:pt>
    <dgm:pt modelId="{FC28EE7C-1DAF-4C9E-8E29-6A7BD8110D14}" type="pres">
      <dgm:prSet presAssocID="{56901389-E0FE-4894-B324-B77A95E39BAE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68AA2-99F6-4A19-A32A-7C28D2108850}" type="pres">
      <dgm:prSet presAssocID="{56901389-E0FE-4894-B324-B77A95E39BAE}" presName="aSpace" presStyleCnt="0"/>
      <dgm:spPr/>
    </dgm:pt>
    <dgm:pt modelId="{7FE81A23-7B8E-4E20-8E77-ADF4F5D3DE43}" type="pres">
      <dgm:prSet presAssocID="{B613883C-D85B-4158-8684-469B4EA3E500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8B6E9-2C93-4D8A-813D-465354BD7C00}" type="pres">
      <dgm:prSet presAssocID="{B613883C-D85B-4158-8684-469B4EA3E500}" presName="aSpace" presStyleCnt="0"/>
      <dgm:spPr/>
    </dgm:pt>
  </dgm:ptLst>
  <dgm:cxnLst>
    <dgm:cxn modelId="{BBCB5D3D-AC26-40F7-9512-222A8E0179D0}" srcId="{ADE07ACE-A420-4EE1-82B1-40ADF8F0C620}" destId="{161D88E5-5A6B-4E11-B42A-8A4139AC22C2}" srcOrd="2" destOrd="0" parTransId="{9AEC3B36-B0E1-4EEE-B3D9-1862F56F9F18}" sibTransId="{CD523D18-7285-4BE0-BB4B-7C06C5348FB4}"/>
    <dgm:cxn modelId="{6E56B3D6-1054-4B72-B72C-43ED187489FF}" type="presOf" srcId="{B613883C-D85B-4158-8684-469B4EA3E500}" destId="{7FE81A23-7B8E-4E20-8E77-ADF4F5D3DE43}" srcOrd="0" destOrd="0" presId="urn:microsoft.com/office/officeart/2005/8/layout/pyramid2"/>
    <dgm:cxn modelId="{90524D54-1AA0-485A-B538-8A110E278B63}" srcId="{ADE07ACE-A420-4EE1-82B1-40ADF8F0C620}" destId="{CA4780B5-2002-4134-B565-2DD78009BF29}" srcOrd="0" destOrd="0" parTransId="{79BD74D9-6DD0-4AE8-B3BC-CB1A22F69C40}" sibTransId="{90E3556D-43CC-4984-A1F1-D66FB2B512D6}"/>
    <dgm:cxn modelId="{2B90DC07-B045-46BC-8E0E-BA2FC91F90BC}" type="presOf" srcId="{1E8906BD-B418-4BA1-89CE-EE98F9DD43A8}" destId="{99DAA4CA-B0DA-4169-AE92-B62AAA1C972B}" srcOrd="0" destOrd="0" presId="urn:microsoft.com/office/officeart/2005/8/layout/pyramid2"/>
    <dgm:cxn modelId="{0FCCDEC1-B3A6-44D3-8A98-F505A5944131}" type="presOf" srcId="{CA875DD3-A525-47DB-B0C2-22CD450E8E0E}" destId="{B05A1A7C-EEF1-483B-BF3B-FADCAA089E6B}" srcOrd="0" destOrd="0" presId="urn:microsoft.com/office/officeart/2005/8/layout/pyramid2"/>
    <dgm:cxn modelId="{D1D7729A-BF38-41A7-821A-65359A52E42B}" srcId="{ADE07ACE-A420-4EE1-82B1-40ADF8F0C620}" destId="{1E8906BD-B418-4BA1-89CE-EE98F9DD43A8}" srcOrd="3" destOrd="0" parTransId="{446048A8-8DBC-44D3-8B05-08B53D6A4BDC}" sibTransId="{34D5A01C-0DEB-4D7E-96E6-EA8B04610B0A}"/>
    <dgm:cxn modelId="{2F8EA49D-58D2-4481-B041-77A29A41F0C9}" type="presOf" srcId="{161D88E5-5A6B-4E11-B42A-8A4139AC22C2}" destId="{018D55BE-5209-4C28-84C5-6A4C1F5AFAF4}" srcOrd="0" destOrd="0" presId="urn:microsoft.com/office/officeart/2005/8/layout/pyramid2"/>
    <dgm:cxn modelId="{5B5A860F-EBBD-4553-95AB-FF38B5C578F8}" srcId="{ADE07ACE-A420-4EE1-82B1-40ADF8F0C620}" destId="{56901389-E0FE-4894-B324-B77A95E39BAE}" srcOrd="5" destOrd="0" parTransId="{477886B2-C8CC-45B9-928C-9849D0D5D028}" sibTransId="{44E52B8C-4B45-40AA-98B7-04A46D6C83D0}"/>
    <dgm:cxn modelId="{3037E8B6-10A9-489A-AF3A-6ACC407BE55E}" srcId="{ADE07ACE-A420-4EE1-82B1-40ADF8F0C620}" destId="{CA875DD3-A525-47DB-B0C2-22CD450E8E0E}" srcOrd="4" destOrd="0" parTransId="{4DF224FF-CDCE-4327-B274-237AA793A2EF}" sibTransId="{91669FD8-CB47-4A0D-BEA3-C39E9E53F8C9}"/>
    <dgm:cxn modelId="{46669AE6-B4DE-4F2F-A413-713C84551169}" type="presOf" srcId="{ADE07ACE-A420-4EE1-82B1-40ADF8F0C620}" destId="{E5D55BDE-3D14-4BE2-AB3F-8D0A5225F58F}" srcOrd="0" destOrd="0" presId="urn:microsoft.com/office/officeart/2005/8/layout/pyramid2"/>
    <dgm:cxn modelId="{68A8688B-B015-46F6-902F-5325EECE2AAD}" srcId="{ADE07ACE-A420-4EE1-82B1-40ADF8F0C620}" destId="{DB65D76D-DF54-4491-B9B6-695293240ED6}" srcOrd="1" destOrd="0" parTransId="{99831D9D-BF08-4F19-963A-FC3C20174B7B}" sibTransId="{6A10880E-171D-40C6-9F82-20A50D4002DB}"/>
    <dgm:cxn modelId="{572C2E7D-BB26-41C0-A360-AB2CF69CE683}" type="presOf" srcId="{CA4780B5-2002-4134-B565-2DD78009BF29}" destId="{C3E6B3BA-6F98-4E75-A8CF-E357FF946EB2}" srcOrd="0" destOrd="0" presId="urn:microsoft.com/office/officeart/2005/8/layout/pyramid2"/>
    <dgm:cxn modelId="{CF097A2E-3753-425F-8AE4-73603BEF9554}" type="presOf" srcId="{56901389-E0FE-4894-B324-B77A95E39BAE}" destId="{FC28EE7C-1DAF-4C9E-8E29-6A7BD8110D14}" srcOrd="0" destOrd="0" presId="urn:microsoft.com/office/officeart/2005/8/layout/pyramid2"/>
    <dgm:cxn modelId="{AA52FF74-8841-4E6F-A2C0-383A1C8566CE}" type="presOf" srcId="{DB65D76D-DF54-4491-B9B6-695293240ED6}" destId="{6F5EDF36-EBF9-46E3-A788-EFD38AF3E23B}" srcOrd="0" destOrd="0" presId="urn:microsoft.com/office/officeart/2005/8/layout/pyramid2"/>
    <dgm:cxn modelId="{49A2F8D7-279B-4851-887E-032D530133A5}" srcId="{ADE07ACE-A420-4EE1-82B1-40ADF8F0C620}" destId="{B613883C-D85B-4158-8684-469B4EA3E500}" srcOrd="6" destOrd="0" parTransId="{3F984A7D-A827-4A32-B2B4-A09F7FC0B887}" sibTransId="{06D7CE08-D19D-44F9-B5CA-3D7F1CCC040B}"/>
    <dgm:cxn modelId="{D9C358D7-09DD-46CC-8CFD-D3DEE751C42E}" type="presParOf" srcId="{E5D55BDE-3D14-4BE2-AB3F-8D0A5225F58F}" destId="{964E1948-0E51-40BD-AC19-1B0CA02685C0}" srcOrd="0" destOrd="0" presId="urn:microsoft.com/office/officeart/2005/8/layout/pyramid2"/>
    <dgm:cxn modelId="{68F5B51D-151C-4FDA-B76D-59F531956B44}" type="presParOf" srcId="{E5D55BDE-3D14-4BE2-AB3F-8D0A5225F58F}" destId="{FE872DC2-11E9-4D8A-BAF6-A2AC66ABF643}" srcOrd="1" destOrd="0" presId="urn:microsoft.com/office/officeart/2005/8/layout/pyramid2"/>
    <dgm:cxn modelId="{26A4FA42-6FB9-493C-B9B6-D7B16F3BB0AF}" type="presParOf" srcId="{FE872DC2-11E9-4D8A-BAF6-A2AC66ABF643}" destId="{C3E6B3BA-6F98-4E75-A8CF-E357FF946EB2}" srcOrd="0" destOrd="0" presId="urn:microsoft.com/office/officeart/2005/8/layout/pyramid2"/>
    <dgm:cxn modelId="{86B6B432-3F62-41EA-879F-64659E8DBA93}" type="presParOf" srcId="{FE872DC2-11E9-4D8A-BAF6-A2AC66ABF643}" destId="{DDA3774A-485D-49A2-AAFC-7299DBB3A66C}" srcOrd="1" destOrd="0" presId="urn:microsoft.com/office/officeart/2005/8/layout/pyramid2"/>
    <dgm:cxn modelId="{DAAE2154-A5F2-430E-B51E-278AECBB8616}" type="presParOf" srcId="{FE872DC2-11E9-4D8A-BAF6-A2AC66ABF643}" destId="{6F5EDF36-EBF9-46E3-A788-EFD38AF3E23B}" srcOrd="2" destOrd="0" presId="urn:microsoft.com/office/officeart/2005/8/layout/pyramid2"/>
    <dgm:cxn modelId="{F2BAAE7A-8CDC-4DC6-8A62-99B514EA83C9}" type="presParOf" srcId="{FE872DC2-11E9-4D8A-BAF6-A2AC66ABF643}" destId="{B62E1A88-D97A-4D0C-A678-39FD15F45CEF}" srcOrd="3" destOrd="0" presId="urn:microsoft.com/office/officeart/2005/8/layout/pyramid2"/>
    <dgm:cxn modelId="{DA533CED-E8F9-45E8-99F1-B5F2A1001620}" type="presParOf" srcId="{FE872DC2-11E9-4D8A-BAF6-A2AC66ABF643}" destId="{018D55BE-5209-4C28-84C5-6A4C1F5AFAF4}" srcOrd="4" destOrd="0" presId="urn:microsoft.com/office/officeart/2005/8/layout/pyramid2"/>
    <dgm:cxn modelId="{93D294CD-1362-4C34-82F2-8A8AD488407A}" type="presParOf" srcId="{FE872DC2-11E9-4D8A-BAF6-A2AC66ABF643}" destId="{479DC2AE-6073-4CD4-8E98-516460E88653}" srcOrd="5" destOrd="0" presId="urn:microsoft.com/office/officeart/2005/8/layout/pyramid2"/>
    <dgm:cxn modelId="{41F584A4-8CF1-4078-9828-7ED1013BB34A}" type="presParOf" srcId="{FE872DC2-11E9-4D8A-BAF6-A2AC66ABF643}" destId="{99DAA4CA-B0DA-4169-AE92-B62AAA1C972B}" srcOrd="6" destOrd="0" presId="urn:microsoft.com/office/officeart/2005/8/layout/pyramid2"/>
    <dgm:cxn modelId="{C87BAF0E-6CF0-4BE2-81EA-4C78F170B528}" type="presParOf" srcId="{FE872DC2-11E9-4D8A-BAF6-A2AC66ABF643}" destId="{FA0AE118-414B-41D5-9FB7-B28E0F6AECA6}" srcOrd="7" destOrd="0" presId="urn:microsoft.com/office/officeart/2005/8/layout/pyramid2"/>
    <dgm:cxn modelId="{D6948B7F-6B3A-47DA-9813-3CE3AEBB5E26}" type="presParOf" srcId="{FE872DC2-11E9-4D8A-BAF6-A2AC66ABF643}" destId="{B05A1A7C-EEF1-483B-BF3B-FADCAA089E6B}" srcOrd="8" destOrd="0" presId="urn:microsoft.com/office/officeart/2005/8/layout/pyramid2"/>
    <dgm:cxn modelId="{375DE756-3E1B-477A-BFC1-88A269310955}" type="presParOf" srcId="{FE872DC2-11E9-4D8A-BAF6-A2AC66ABF643}" destId="{52E0EF60-412C-480F-B476-C9C65D76EB11}" srcOrd="9" destOrd="0" presId="urn:microsoft.com/office/officeart/2005/8/layout/pyramid2"/>
    <dgm:cxn modelId="{42BA9F1D-60A4-4ACD-9FCD-A4DAC3871DA4}" type="presParOf" srcId="{FE872DC2-11E9-4D8A-BAF6-A2AC66ABF643}" destId="{FC28EE7C-1DAF-4C9E-8E29-6A7BD8110D14}" srcOrd="10" destOrd="0" presId="urn:microsoft.com/office/officeart/2005/8/layout/pyramid2"/>
    <dgm:cxn modelId="{57B01829-DBDE-4FA8-B15A-879D29B77C4D}" type="presParOf" srcId="{FE872DC2-11E9-4D8A-BAF6-A2AC66ABF643}" destId="{C5B68AA2-99F6-4A19-A32A-7C28D2108850}" srcOrd="11" destOrd="0" presId="urn:microsoft.com/office/officeart/2005/8/layout/pyramid2"/>
    <dgm:cxn modelId="{BD4A5137-E726-4EF3-B28A-C36198EE9F2E}" type="presParOf" srcId="{FE872DC2-11E9-4D8A-BAF6-A2AC66ABF643}" destId="{7FE81A23-7B8E-4E20-8E77-ADF4F5D3DE43}" srcOrd="12" destOrd="0" presId="urn:microsoft.com/office/officeart/2005/8/layout/pyramid2"/>
    <dgm:cxn modelId="{274EA726-9F5E-4BA2-AFB0-0174C7C134A7}" type="presParOf" srcId="{FE872DC2-11E9-4D8A-BAF6-A2AC66ABF643}" destId="{9948B6E9-2C93-4D8A-813D-465354BD7C0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A28AFA-530D-487E-A2B3-0891C15CF98B}" type="doc">
      <dgm:prSet loTypeId="urn:microsoft.com/office/officeart/2005/8/layout/h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0DF965A-F357-4564-9820-6437576EBC0D}">
      <dgm:prSet phldrT="[Text]"/>
      <dgm:spPr/>
      <dgm:t>
        <a:bodyPr/>
        <a:lstStyle/>
        <a:p>
          <a:r>
            <a:rPr lang="en-US" dirty="0" smtClean="0"/>
            <a:t>Programming Language</a:t>
          </a:r>
          <a:endParaRPr lang="en-US" dirty="0"/>
        </a:p>
      </dgm:t>
    </dgm:pt>
    <dgm:pt modelId="{2E5A90C4-C0B2-4AD1-896A-6A162233F356}" type="parTrans" cxnId="{CDFE2F69-AD34-46DD-A942-3AEE1227993D}">
      <dgm:prSet/>
      <dgm:spPr/>
      <dgm:t>
        <a:bodyPr/>
        <a:lstStyle/>
        <a:p>
          <a:endParaRPr lang="en-US"/>
        </a:p>
      </dgm:t>
    </dgm:pt>
    <dgm:pt modelId="{C63439C9-6319-44D1-8076-E6DE3D232564}" type="sibTrans" cxnId="{CDFE2F69-AD34-46DD-A942-3AEE1227993D}">
      <dgm:prSet/>
      <dgm:spPr/>
      <dgm:t>
        <a:bodyPr/>
        <a:lstStyle/>
        <a:p>
          <a:endParaRPr lang="en-US"/>
        </a:p>
      </dgm:t>
    </dgm:pt>
    <dgm:pt modelId="{84317315-28E1-4C91-B713-F1AC51D13BF0}">
      <dgm:prSet phldrT="[Text]"/>
      <dgm:spPr/>
      <dgm:t>
        <a:bodyPr/>
        <a:lstStyle/>
        <a:p>
          <a:r>
            <a:rPr lang="en-US" dirty="0" smtClean="0"/>
            <a:t>C, C++, Java?</a:t>
          </a:r>
          <a:endParaRPr lang="en-US" dirty="0"/>
        </a:p>
      </dgm:t>
    </dgm:pt>
    <dgm:pt modelId="{24C9C4FA-E985-4C9B-AD92-4A8184D767E8}" type="parTrans" cxnId="{9DC23640-37C9-4782-BA6B-021F2A6AAB75}">
      <dgm:prSet/>
      <dgm:spPr/>
      <dgm:t>
        <a:bodyPr/>
        <a:lstStyle/>
        <a:p>
          <a:endParaRPr lang="en-US"/>
        </a:p>
      </dgm:t>
    </dgm:pt>
    <dgm:pt modelId="{DF3E3AD4-B14E-4574-8615-5D94C23A0EC2}" type="sibTrans" cxnId="{9DC23640-37C9-4782-BA6B-021F2A6AAB75}">
      <dgm:prSet/>
      <dgm:spPr/>
      <dgm:t>
        <a:bodyPr/>
        <a:lstStyle/>
        <a:p>
          <a:endParaRPr lang="en-US"/>
        </a:p>
      </dgm:t>
    </dgm:pt>
    <dgm:pt modelId="{530B8C14-5782-4D52-918D-2125B28FC001}">
      <dgm:prSet phldrT="[Text]"/>
      <dgm:spPr/>
      <dgm:t>
        <a:bodyPr/>
        <a:lstStyle/>
        <a:p>
          <a:r>
            <a:rPr lang="en-US" dirty="0" smtClean="0"/>
            <a:t>Graphing/Analysis	</a:t>
          </a:r>
          <a:endParaRPr lang="en-US" dirty="0"/>
        </a:p>
      </dgm:t>
    </dgm:pt>
    <dgm:pt modelId="{A750A36E-EE15-4436-A886-6506785AC584}" type="parTrans" cxnId="{E03025C3-85C7-4551-AD42-61CD838807CB}">
      <dgm:prSet/>
      <dgm:spPr/>
      <dgm:t>
        <a:bodyPr/>
        <a:lstStyle/>
        <a:p>
          <a:endParaRPr lang="en-US"/>
        </a:p>
      </dgm:t>
    </dgm:pt>
    <dgm:pt modelId="{4F06EEC6-34EE-41B2-9465-9F6C730018A9}" type="sibTrans" cxnId="{E03025C3-85C7-4551-AD42-61CD838807CB}">
      <dgm:prSet/>
      <dgm:spPr/>
      <dgm:t>
        <a:bodyPr/>
        <a:lstStyle/>
        <a:p>
          <a:endParaRPr lang="en-US"/>
        </a:p>
      </dgm:t>
    </dgm:pt>
    <dgm:pt modelId="{6EF8527B-52EF-4700-BF59-15317D08194B}">
      <dgm:prSet phldrT="[Text]"/>
      <dgm:spPr/>
      <dgm:t>
        <a:bodyPr/>
        <a:lstStyle/>
        <a:p>
          <a:r>
            <a:rPr lang="en-US" dirty="0" smtClean="0"/>
            <a:t>Integrated Plotting and Analysis</a:t>
          </a:r>
          <a:endParaRPr lang="en-US" dirty="0"/>
        </a:p>
      </dgm:t>
    </dgm:pt>
    <dgm:pt modelId="{3E1A1722-1379-470B-98AA-C05366E23A4D}" type="parTrans" cxnId="{244CE767-BA8B-42F6-BF0E-9D5A45F06B09}">
      <dgm:prSet/>
      <dgm:spPr/>
      <dgm:t>
        <a:bodyPr/>
        <a:lstStyle/>
        <a:p>
          <a:endParaRPr lang="en-US"/>
        </a:p>
      </dgm:t>
    </dgm:pt>
    <dgm:pt modelId="{938501A7-DCB9-4050-8EFB-EF0B92BC5590}" type="sibTrans" cxnId="{244CE767-BA8B-42F6-BF0E-9D5A45F06B09}">
      <dgm:prSet/>
      <dgm:spPr/>
      <dgm:t>
        <a:bodyPr/>
        <a:lstStyle/>
        <a:p>
          <a:endParaRPr lang="en-US"/>
        </a:p>
      </dgm:t>
    </dgm:pt>
    <dgm:pt modelId="{26AA8310-2AB2-4C40-B932-334DDBE923AE}">
      <dgm:prSet phldrT="[Text]"/>
      <dgm:spPr/>
      <dgm:t>
        <a:bodyPr/>
        <a:lstStyle/>
        <a:p>
          <a:r>
            <a:rPr lang="en-US" dirty="0" smtClean="0"/>
            <a:t>Data Structure   </a:t>
          </a:r>
          <a:endParaRPr lang="en-US" dirty="0"/>
        </a:p>
      </dgm:t>
    </dgm:pt>
    <dgm:pt modelId="{EF23F89F-4329-4E71-B6F4-0AB519EE24A2}" type="parTrans" cxnId="{DC783708-4456-4B8A-809C-ACBDC59EFB3C}">
      <dgm:prSet/>
      <dgm:spPr/>
      <dgm:t>
        <a:bodyPr/>
        <a:lstStyle/>
        <a:p>
          <a:endParaRPr lang="en-US"/>
        </a:p>
      </dgm:t>
    </dgm:pt>
    <dgm:pt modelId="{A5163070-131E-4283-B5C5-A93A04B4804C}" type="sibTrans" cxnId="{DC783708-4456-4B8A-809C-ACBDC59EFB3C}">
      <dgm:prSet/>
      <dgm:spPr/>
      <dgm:t>
        <a:bodyPr/>
        <a:lstStyle/>
        <a:p>
          <a:endParaRPr lang="en-US"/>
        </a:p>
      </dgm:t>
    </dgm:pt>
    <dgm:pt modelId="{2A4C5744-58E5-4DC2-BD32-8BEC010CD90F}">
      <dgm:prSet/>
      <dgm:spPr/>
      <dgm:t>
        <a:bodyPr/>
        <a:lstStyle/>
        <a:p>
          <a:r>
            <a:rPr lang="en-US" dirty="0" smtClean="0"/>
            <a:t>OS independent, universal</a:t>
          </a:r>
          <a:endParaRPr lang="en-US" dirty="0"/>
        </a:p>
      </dgm:t>
    </dgm:pt>
    <dgm:pt modelId="{3D2533E5-E2B8-4AEA-9F5C-20E20D38248C}" type="parTrans" cxnId="{3E7FAB76-255F-4626-BDCA-E886D6A58D2F}">
      <dgm:prSet/>
      <dgm:spPr/>
      <dgm:t>
        <a:bodyPr/>
        <a:lstStyle/>
        <a:p>
          <a:endParaRPr lang="en-US"/>
        </a:p>
      </dgm:t>
    </dgm:pt>
    <dgm:pt modelId="{4BF1A05C-DDF6-4028-868F-E1D34F5DB6A0}" type="sibTrans" cxnId="{3E7FAB76-255F-4626-BDCA-E886D6A58D2F}">
      <dgm:prSet/>
      <dgm:spPr/>
      <dgm:t>
        <a:bodyPr/>
        <a:lstStyle/>
        <a:p>
          <a:endParaRPr lang="en-US"/>
        </a:p>
      </dgm:t>
    </dgm:pt>
    <dgm:pt modelId="{C275EA66-6569-4A85-B2AC-E2D598153EB9}">
      <dgm:prSet phldrT="[Text]"/>
      <dgm:spPr/>
      <dgm:t>
        <a:bodyPr/>
        <a:lstStyle/>
        <a:p>
          <a:r>
            <a:rPr lang="en-US" smtClean="0"/>
            <a:t>Graphical User Interface</a:t>
          </a:r>
          <a:endParaRPr lang="en-US" dirty="0"/>
        </a:p>
      </dgm:t>
    </dgm:pt>
    <dgm:pt modelId="{57E958A0-2C00-4E32-8E01-2464D66C5B6E}" type="parTrans" cxnId="{5EE6678E-C213-4886-A419-24968390DF48}">
      <dgm:prSet/>
      <dgm:spPr/>
      <dgm:t>
        <a:bodyPr/>
        <a:lstStyle/>
        <a:p>
          <a:endParaRPr lang="en-US"/>
        </a:p>
      </dgm:t>
    </dgm:pt>
    <dgm:pt modelId="{BAD6C0AC-77BC-47CC-98FF-C0B2EF17F10F}" type="sibTrans" cxnId="{5EE6678E-C213-4886-A419-24968390DF48}">
      <dgm:prSet/>
      <dgm:spPr/>
      <dgm:t>
        <a:bodyPr/>
        <a:lstStyle/>
        <a:p>
          <a:endParaRPr lang="en-US"/>
        </a:p>
      </dgm:t>
    </dgm:pt>
    <dgm:pt modelId="{0F8BD038-6C5A-4FFB-B203-6F1D6C919190}">
      <dgm:prSet phldrT="[Text]"/>
      <dgm:spPr/>
      <dgm:t>
        <a:bodyPr/>
        <a:lstStyle/>
        <a:p>
          <a:r>
            <a:rPr lang="en-US" dirty="0" smtClean="0"/>
            <a:t>Simplicity of Use</a:t>
          </a:r>
          <a:endParaRPr lang="en-US" dirty="0"/>
        </a:p>
      </dgm:t>
    </dgm:pt>
    <dgm:pt modelId="{DA6F5BF8-A6F9-4ACD-8001-4EE3A719514A}" type="parTrans" cxnId="{2505D183-D50B-4569-9582-124F360E7825}">
      <dgm:prSet/>
      <dgm:spPr/>
      <dgm:t>
        <a:bodyPr/>
        <a:lstStyle/>
        <a:p>
          <a:endParaRPr lang="en-US"/>
        </a:p>
      </dgm:t>
    </dgm:pt>
    <dgm:pt modelId="{53BE2F1A-BB18-48E4-A6BB-54DDA9167672}" type="sibTrans" cxnId="{2505D183-D50B-4569-9582-124F360E7825}">
      <dgm:prSet/>
      <dgm:spPr/>
      <dgm:t>
        <a:bodyPr/>
        <a:lstStyle/>
        <a:p>
          <a:endParaRPr lang="en-US"/>
        </a:p>
      </dgm:t>
    </dgm:pt>
    <dgm:pt modelId="{B71D152B-EE34-4DA6-888E-2F5A7D6FEE47}" type="pres">
      <dgm:prSet presAssocID="{D9A28AFA-530D-487E-A2B3-0891C15CF9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972D0-80D0-4A52-9796-78638E4102C3}" type="pres">
      <dgm:prSet presAssocID="{E0DF965A-F357-4564-9820-6437576EBC0D}" presName="composite" presStyleCnt="0"/>
      <dgm:spPr/>
    </dgm:pt>
    <dgm:pt modelId="{E2EEAD14-48D4-445D-8438-5EF602C67578}" type="pres">
      <dgm:prSet presAssocID="{E0DF965A-F357-4564-9820-6437576EBC0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C0221-4089-4AC6-895E-95A359BDCBB3}" type="pres">
      <dgm:prSet presAssocID="{E0DF965A-F357-4564-9820-6437576EBC0D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66AE0-CB75-43F8-B384-E6268CC28274}" type="pres">
      <dgm:prSet presAssocID="{C63439C9-6319-44D1-8076-E6DE3D232564}" presName="space" presStyleCnt="0"/>
      <dgm:spPr/>
    </dgm:pt>
    <dgm:pt modelId="{A4FAE065-7C03-4DB9-94BF-31C26FBB24A8}" type="pres">
      <dgm:prSet presAssocID="{530B8C14-5782-4D52-918D-2125B28FC001}" presName="composite" presStyleCnt="0"/>
      <dgm:spPr/>
    </dgm:pt>
    <dgm:pt modelId="{E4EBE45F-ABDA-40AF-8B3D-077AAF79A6F0}" type="pres">
      <dgm:prSet presAssocID="{530B8C14-5782-4D52-918D-2125B28FC001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2BEE0-65D7-47C0-9184-9B47731CB4F5}" type="pres">
      <dgm:prSet presAssocID="{530B8C14-5782-4D52-918D-2125B28FC001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63F47-E041-41B2-AEC6-E25ADF5A0D53}" type="pres">
      <dgm:prSet presAssocID="{4F06EEC6-34EE-41B2-9465-9F6C730018A9}" presName="space" presStyleCnt="0"/>
      <dgm:spPr/>
    </dgm:pt>
    <dgm:pt modelId="{93C8BE0F-82DA-4D95-83D0-0BE577D3EAA3}" type="pres">
      <dgm:prSet presAssocID="{26AA8310-2AB2-4C40-B932-334DDBE923AE}" presName="composite" presStyleCnt="0"/>
      <dgm:spPr/>
    </dgm:pt>
    <dgm:pt modelId="{3DB5D6C1-0D13-462B-9D25-A88A355FE2D1}" type="pres">
      <dgm:prSet presAssocID="{26AA8310-2AB2-4C40-B932-334DDBE923AE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888C3-6AE0-443E-A663-9A08F80B1D0E}" type="pres">
      <dgm:prSet presAssocID="{26AA8310-2AB2-4C40-B932-334DDBE923AE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6AF7B-255A-4500-BEFC-8CD7940655FD}" type="pres">
      <dgm:prSet presAssocID="{A5163070-131E-4283-B5C5-A93A04B4804C}" presName="space" presStyleCnt="0"/>
      <dgm:spPr/>
    </dgm:pt>
    <dgm:pt modelId="{116B192A-0EAB-4F57-8A62-EA482C4701D7}" type="pres">
      <dgm:prSet presAssocID="{C275EA66-6569-4A85-B2AC-E2D598153EB9}" presName="composite" presStyleCnt="0"/>
      <dgm:spPr/>
    </dgm:pt>
    <dgm:pt modelId="{2C8FE2AC-81C4-40E7-A0CC-A3048EF5680C}" type="pres">
      <dgm:prSet presAssocID="{C275EA66-6569-4A85-B2AC-E2D598153EB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51FFA6-F73D-4922-A1F1-74E06978C23A}" type="pres">
      <dgm:prSet presAssocID="{C275EA66-6569-4A85-B2AC-E2D598153EB9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4CE767-BA8B-42F6-BF0E-9D5A45F06B09}" srcId="{530B8C14-5782-4D52-918D-2125B28FC001}" destId="{6EF8527B-52EF-4700-BF59-15317D08194B}" srcOrd="0" destOrd="0" parTransId="{3E1A1722-1379-470B-98AA-C05366E23A4D}" sibTransId="{938501A7-DCB9-4050-8EFB-EF0B92BC5590}"/>
    <dgm:cxn modelId="{3E7FAB76-255F-4626-BDCA-E886D6A58D2F}" srcId="{26AA8310-2AB2-4C40-B932-334DDBE923AE}" destId="{2A4C5744-58E5-4DC2-BD32-8BEC010CD90F}" srcOrd="0" destOrd="0" parTransId="{3D2533E5-E2B8-4AEA-9F5C-20E20D38248C}" sibTransId="{4BF1A05C-DDF6-4028-868F-E1D34F5DB6A0}"/>
    <dgm:cxn modelId="{2F572EAC-81DC-4FEB-BCBB-989E64C8F045}" type="presOf" srcId="{E0DF965A-F357-4564-9820-6437576EBC0D}" destId="{E2EEAD14-48D4-445D-8438-5EF602C67578}" srcOrd="0" destOrd="0" presId="urn:microsoft.com/office/officeart/2005/8/layout/hList1"/>
    <dgm:cxn modelId="{F9341625-6BA8-42E6-B98E-739F0C9A9BDA}" type="presOf" srcId="{6EF8527B-52EF-4700-BF59-15317D08194B}" destId="{88D2BEE0-65D7-47C0-9184-9B47731CB4F5}" srcOrd="0" destOrd="0" presId="urn:microsoft.com/office/officeart/2005/8/layout/hList1"/>
    <dgm:cxn modelId="{5EE6678E-C213-4886-A419-24968390DF48}" srcId="{D9A28AFA-530D-487E-A2B3-0891C15CF98B}" destId="{C275EA66-6569-4A85-B2AC-E2D598153EB9}" srcOrd="3" destOrd="0" parTransId="{57E958A0-2C00-4E32-8E01-2464D66C5B6E}" sibTransId="{BAD6C0AC-77BC-47CC-98FF-C0B2EF17F10F}"/>
    <dgm:cxn modelId="{A2682091-9ADC-4513-9E58-842FCD364CEF}" type="presOf" srcId="{530B8C14-5782-4D52-918D-2125B28FC001}" destId="{E4EBE45F-ABDA-40AF-8B3D-077AAF79A6F0}" srcOrd="0" destOrd="0" presId="urn:microsoft.com/office/officeart/2005/8/layout/hList1"/>
    <dgm:cxn modelId="{ECA5868D-C84E-43FE-AE64-BF166EA59397}" type="presOf" srcId="{2A4C5744-58E5-4DC2-BD32-8BEC010CD90F}" destId="{4E4888C3-6AE0-443E-A663-9A08F80B1D0E}" srcOrd="0" destOrd="0" presId="urn:microsoft.com/office/officeart/2005/8/layout/hList1"/>
    <dgm:cxn modelId="{E03025C3-85C7-4551-AD42-61CD838807CB}" srcId="{D9A28AFA-530D-487E-A2B3-0891C15CF98B}" destId="{530B8C14-5782-4D52-918D-2125B28FC001}" srcOrd="1" destOrd="0" parTransId="{A750A36E-EE15-4436-A886-6506785AC584}" sibTransId="{4F06EEC6-34EE-41B2-9465-9F6C730018A9}"/>
    <dgm:cxn modelId="{774144FF-8CAA-4FD7-BD5B-A5F9418614BF}" type="presOf" srcId="{D9A28AFA-530D-487E-A2B3-0891C15CF98B}" destId="{B71D152B-EE34-4DA6-888E-2F5A7D6FEE47}" srcOrd="0" destOrd="0" presId="urn:microsoft.com/office/officeart/2005/8/layout/hList1"/>
    <dgm:cxn modelId="{85568649-046A-4D2B-B362-7F41574B5C02}" type="presOf" srcId="{26AA8310-2AB2-4C40-B932-334DDBE923AE}" destId="{3DB5D6C1-0D13-462B-9D25-A88A355FE2D1}" srcOrd="0" destOrd="0" presId="urn:microsoft.com/office/officeart/2005/8/layout/hList1"/>
    <dgm:cxn modelId="{CDFE2F69-AD34-46DD-A942-3AEE1227993D}" srcId="{D9A28AFA-530D-487E-A2B3-0891C15CF98B}" destId="{E0DF965A-F357-4564-9820-6437576EBC0D}" srcOrd="0" destOrd="0" parTransId="{2E5A90C4-C0B2-4AD1-896A-6A162233F356}" sibTransId="{C63439C9-6319-44D1-8076-E6DE3D232564}"/>
    <dgm:cxn modelId="{9DC23640-37C9-4782-BA6B-021F2A6AAB75}" srcId="{E0DF965A-F357-4564-9820-6437576EBC0D}" destId="{84317315-28E1-4C91-B713-F1AC51D13BF0}" srcOrd="0" destOrd="0" parTransId="{24C9C4FA-E985-4C9B-AD92-4A8184D767E8}" sibTransId="{DF3E3AD4-B14E-4574-8615-5D94C23A0EC2}"/>
    <dgm:cxn modelId="{BDD942FE-B87A-4E6D-9BD3-7ADCAF5D1E99}" type="presOf" srcId="{84317315-28E1-4C91-B713-F1AC51D13BF0}" destId="{482C0221-4089-4AC6-895E-95A359BDCBB3}" srcOrd="0" destOrd="0" presId="urn:microsoft.com/office/officeart/2005/8/layout/hList1"/>
    <dgm:cxn modelId="{DC783708-4456-4B8A-809C-ACBDC59EFB3C}" srcId="{D9A28AFA-530D-487E-A2B3-0891C15CF98B}" destId="{26AA8310-2AB2-4C40-B932-334DDBE923AE}" srcOrd="2" destOrd="0" parTransId="{EF23F89F-4329-4E71-B6F4-0AB519EE24A2}" sibTransId="{A5163070-131E-4283-B5C5-A93A04B4804C}"/>
    <dgm:cxn modelId="{EF470E68-54D2-4A90-983D-6F93A1A095D3}" type="presOf" srcId="{C275EA66-6569-4A85-B2AC-E2D598153EB9}" destId="{2C8FE2AC-81C4-40E7-A0CC-A3048EF5680C}" srcOrd="0" destOrd="0" presId="urn:microsoft.com/office/officeart/2005/8/layout/hList1"/>
    <dgm:cxn modelId="{2505D183-D50B-4569-9582-124F360E7825}" srcId="{C275EA66-6569-4A85-B2AC-E2D598153EB9}" destId="{0F8BD038-6C5A-4FFB-B203-6F1D6C919190}" srcOrd="0" destOrd="0" parTransId="{DA6F5BF8-A6F9-4ACD-8001-4EE3A719514A}" sibTransId="{53BE2F1A-BB18-48E4-A6BB-54DDA9167672}"/>
    <dgm:cxn modelId="{63588816-F798-4FDF-B605-21ED058D1874}" type="presOf" srcId="{0F8BD038-6C5A-4FFB-B203-6F1D6C919190}" destId="{8951FFA6-F73D-4922-A1F1-74E06978C23A}" srcOrd="0" destOrd="0" presId="urn:microsoft.com/office/officeart/2005/8/layout/hList1"/>
    <dgm:cxn modelId="{F886C352-6385-4F5B-860F-4D50EAEDC401}" type="presParOf" srcId="{B71D152B-EE34-4DA6-888E-2F5A7D6FEE47}" destId="{CE4972D0-80D0-4A52-9796-78638E4102C3}" srcOrd="0" destOrd="0" presId="urn:microsoft.com/office/officeart/2005/8/layout/hList1"/>
    <dgm:cxn modelId="{4A3AB163-50CF-42B5-B7DA-9134ACA38252}" type="presParOf" srcId="{CE4972D0-80D0-4A52-9796-78638E4102C3}" destId="{E2EEAD14-48D4-445D-8438-5EF602C67578}" srcOrd="0" destOrd="0" presId="urn:microsoft.com/office/officeart/2005/8/layout/hList1"/>
    <dgm:cxn modelId="{BF7D8BF5-AA14-4EF7-B496-45DD62D2A51B}" type="presParOf" srcId="{CE4972D0-80D0-4A52-9796-78638E4102C3}" destId="{482C0221-4089-4AC6-895E-95A359BDCBB3}" srcOrd="1" destOrd="0" presId="urn:microsoft.com/office/officeart/2005/8/layout/hList1"/>
    <dgm:cxn modelId="{5B271148-AB2A-4B4E-A4BB-8868FE74EC5A}" type="presParOf" srcId="{B71D152B-EE34-4DA6-888E-2F5A7D6FEE47}" destId="{91A66AE0-CB75-43F8-B384-E6268CC28274}" srcOrd="1" destOrd="0" presId="urn:microsoft.com/office/officeart/2005/8/layout/hList1"/>
    <dgm:cxn modelId="{2B42391C-71B7-4E07-8309-65E81EC94A65}" type="presParOf" srcId="{B71D152B-EE34-4DA6-888E-2F5A7D6FEE47}" destId="{A4FAE065-7C03-4DB9-94BF-31C26FBB24A8}" srcOrd="2" destOrd="0" presId="urn:microsoft.com/office/officeart/2005/8/layout/hList1"/>
    <dgm:cxn modelId="{C18C62ED-27B1-4ADE-887A-9BB1CED31F1E}" type="presParOf" srcId="{A4FAE065-7C03-4DB9-94BF-31C26FBB24A8}" destId="{E4EBE45F-ABDA-40AF-8B3D-077AAF79A6F0}" srcOrd="0" destOrd="0" presId="urn:microsoft.com/office/officeart/2005/8/layout/hList1"/>
    <dgm:cxn modelId="{4A123378-9D79-4F1D-BA8C-45A3FFFE7942}" type="presParOf" srcId="{A4FAE065-7C03-4DB9-94BF-31C26FBB24A8}" destId="{88D2BEE0-65D7-47C0-9184-9B47731CB4F5}" srcOrd="1" destOrd="0" presId="urn:microsoft.com/office/officeart/2005/8/layout/hList1"/>
    <dgm:cxn modelId="{4AF0C90B-ED61-4FD2-9FCB-62EEF60ABA7D}" type="presParOf" srcId="{B71D152B-EE34-4DA6-888E-2F5A7D6FEE47}" destId="{40463F47-E041-41B2-AEC6-E25ADF5A0D53}" srcOrd="3" destOrd="0" presId="urn:microsoft.com/office/officeart/2005/8/layout/hList1"/>
    <dgm:cxn modelId="{9E19D8E7-99B7-4164-9C4C-7D302C8CBF6A}" type="presParOf" srcId="{B71D152B-EE34-4DA6-888E-2F5A7D6FEE47}" destId="{93C8BE0F-82DA-4D95-83D0-0BE577D3EAA3}" srcOrd="4" destOrd="0" presId="urn:microsoft.com/office/officeart/2005/8/layout/hList1"/>
    <dgm:cxn modelId="{6B9CFF4D-E7A8-4D17-B4CF-9A17AD38F345}" type="presParOf" srcId="{93C8BE0F-82DA-4D95-83D0-0BE577D3EAA3}" destId="{3DB5D6C1-0D13-462B-9D25-A88A355FE2D1}" srcOrd="0" destOrd="0" presId="urn:microsoft.com/office/officeart/2005/8/layout/hList1"/>
    <dgm:cxn modelId="{0B10D975-0AAA-48CC-8B18-5D6D6571380C}" type="presParOf" srcId="{93C8BE0F-82DA-4D95-83D0-0BE577D3EAA3}" destId="{4E4888C3-6AE0-443E-A663-9A08F80B1D0E}" srcOrd="1" destOrd="0" presId="urn:microsoft.com/office/officeart/2005/8/layout/hList1"/>
    <dgm:cxn modelId="{C67AA0C6-637E-42CF-9692-C8320A35FC6A}" type="presParOf" srcId="{B71D152B-EE34-4DA6-888E-2F5A7D6FEE47}" destId="{5DF6AF7B-255A-4500-BEFC-8CD7940655FD}" srcOrd="5" destOrd="0" presId="urn:microsoft.com/office/officeart/2005/8/layout/hList1"/>
    <dgm:cxn modelId="{673137DC-198A-417E-A0E6-6616FD7ADB73}" type="presParOf" srcId="{B71D152B-EE34-4DA6-888E-2F5A7D6FEE47}" destId="{116B192A-0EAB-4F57-8A62-EA482C4701D7}" srcOrd="6" destOrd="0" presId="urn:microsoft.com/office/officeart/2005/8/layout/hList1"/>
    <dgm:cxn modelId="{736056FD-DA3B-4F24-AAB3-E71A1406346C}" type="presParOf" srcId="{116B192A-0EAB-4F57-8A62-EA482C4701D7}" destId="{2C8FE2AC-81C4-40E7-A0CC-A3048EF5680C}" srcOrd="0" destOrd="0" presId="urn:microsoft.com/office/officeart/2005/8/layout/hList1"/>
    <dgm:cxn modelId="{E3F867EF-20D6-4669-8EA1-AFF91A4E4045}" type="presParOf" srcId="{116B192A-0EAB-4F57-8A62-EA482C4701D7}" destId="{8951FFA6-F73D-4922-A1F1-74E06978C2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230CB-DAC4-4312-96F3-70D48445DD78}">
      <dsp:nvSpPr>
        <dsp:cNvPr id="0" name=""/>
        <dsp:cNvSpPr/>
      </dsp:nvSpPr>
      <dsp:spPr>
        <a:xfrm>
          <a:off x="0" y="0"/>
          <a:ext cx="6096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DA0D8-75B0-4898-B72F-F257CA24D5B6}">
      <dsp:nvSpPr>
        <dsp:cNvPr id="0" name=""/>
        <dsp:cNvSpPr/>
      </dsp:nvSpPr>
      <dsp:spPr>
        <a:xfrm>
          <a:off x="0" y="0"/>
          <a:ext cx="1219200" cy="406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>
            <a:solidFill>
              <a:schemeClr val="tx1"/>
            </a:solidFill>
          </a:endParaRPr>
        </a:p>
      </dsp:txBody>
      <dsp:txXfrm>
        <a:off x="0" y="0"/>
        <a:ext cx="1219200" cy="4064000"/>
      </dsp:txXfrm>
    </dsp:sp>
    <dsp:sp modelId="{AC25F814-F356-4C71-B03E-F7E37771EA53}">
      <dsp:nvSpPr>
        <dsp:cNvPr id="0" name=""/>
        <dsp:cNvSpPr/>
      </dsp:nvSpPr>
      <dsp:spPr>
        <a:xfrm>
          <a:off x="1310640" y="19248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Overview and status of INO and ICAL: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N.K.Mondal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19248"/>
        <a:ext cx="4785360" cy="384968"/>
      </dsp:txXfrm>
    </dsp:sp>
    <dsp:sp modelId="{05D2B7D7-3899-40EF-B435-C8A453BF467C}">
      <dsp:nvSpPr>
        <dsp:cNvPr id="0" name=""/>
        <dsp:cNvSpPr/>
      </dsp:nvSpPr>
      <dsp:spPr>
        <a:xfrm>
          <a:off x="1219200" y="40421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CC1DB-BE81-4859-8B1C-54C474C7AC25}">
      <dsp:nvSpPr>
        <dsp:cNvPr id="0" name=""/>
        <dsp:cNvSpPr/>
      </dsp:nvSpPr>
      <dsp:spPr>
        <a:xfrm>
          <a:off x="1310640" y="423465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Mechanical structure of ICAL detector: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Piyush</a:t>
          </a: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Verma</a:t>
          </a: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423465"/>
        <a:ext cx="4785360" cy="384968"/>
      </dsp:txXfrm>
    </dsp:sp>
    <dsp:sp modelId="{F929D391-0771-4E26-AB2F-5FECDF55EECB}">
      <dsp:nvSpPr>
        <dsp:cNvPr id="0" name=""/>
        <dsp:cNvSpPr/>
      </dsp:nvSpPr>
      <dsp:spPr>
        <a:xfrm>
          <a:off x="1219200" y="80843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32215-2D00-42A2-B603-576E7BDE422D}">
      <dsp:nvSpPr>
        <dsp:cNvPr id="0" name=""/>
        <dsp:cNvSpPr/>
      </dsp:nvSpPr>
      <dsp:spPr>
        <a:xfrm>
          <a:off x="1310640" y="827682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Magnet design: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Vivek</a:t>
          </a: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Datar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827682"/>
        <a:ext cx="4785360" cy="384968"/>
      </dsp:txXfrm>
    </dsp:sp>
    <dsp:sp modelId="{92D5438E-BF7D-4D94-A7E1-7FBB2C930B10}">
      <dsp:nvSpPr>
        <dsp:cNvPr id="0" name=""/>
        <dsp:cNvSpPr/>
      </dsp:nvSpPr>
      <dsp:spPr>
        <a:xfrm>
          <a:off x="1219200" y="121265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0588D-409C-48FC-A272-914EDB246A31}">
      <dsp:nvSpPr>
        <dsp:cNvPr id="0" name=""/>
        <dsp:cNvSpPr/>
      </dsp:nvSpPr>
      <dsp:spPr>
        <a:xfrm>
          <a:off x="1310640" y="1231899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Gas systems for the ICAL detector: Suresh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Kalmani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1231899"/>
        <a:ext cx="4785360" cy="384968"/>
      </dsp:txXfrm>
    </dsp:sp>
    <dsp:sp modelId="{E4261E95-9A8D-4CE9-846D-731E300516D6}">
      <dsp:nvSpPr>
        <dsp:cNvPr id="0" name=""/>
        <dsp:cNvSpPr/>
      </dsp:nvSpPr>
      <dsp:spPr>
        <a:xfrm>
          <a:off x="1219200" y="1616868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AEFFE-B28B-41DC-83B7-9A325EFE2A03}">
      <dsp:nvSpPr>
        <dsp:cNvPr id="0" name=""/>
        <dsp:cNvSpPr/>
      </dsp:nvSpPr>
      <dsp:spPr>
        <a:xfrm>
          <a:off x="1310640" y="1636117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DAQ system for the ICAL prototype: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Suresha</a:t>
          </a: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Upadhya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1636117"/>
        <a:ext cx="4785360" cy="384968"/>
      </dsp:txXfrm>
    </dsp:sp>
    <dsp:sp modelId="{982F41F1-95F4-4BDC-8DD3-7C82C8D7513F}">
      <dsp:nvSpPr>
        <dsp:cNvPr id="0" name=""/>
        <dsp:cNvSpPr/>
      </dsp:nvSpPr>
      <dsp:spPr>
        <a:xfrm>
          <a:off x="1219200" y="2021085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AD844-2B5C-4C68-83F8-91F6F0125648}">
      <dsp:nvSpPr>
        <dsp:cNvPr id="0" name=""/>
        <dsp:cNvSpPr/>
      </dsp:nvSpPr>
      <dsp:spPr>
        <a:xfrm>
          <a:off x="1310640" y="2040334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Generator, simulations and reconstruction: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Gobinda</a:t>
          </a:r>
          <a:r>
            <a:rPr lang="en-SG" sz="1300" kern="1200" dirty="0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 </a:t>
          </a:r>
          <a:r>
            <a:rPr lang="en-SG" sz="1300" kern="1200" dirty="0" err="1" smtClean="0">
              <a:solidFill>
                <a:srgbClr xmlns:mc="http://schemas.openxmlformats.org/markup-compatibility/2006" xmlns:a14="http://schemas.microsoft.com/office/drawing/2010/main" val="FF0000" mc:Ignorable=""/>
              </a:solidFill>
            </a:rPr>
            <a:t>Mujumder</a:t>
          </a:r>
          <a:endParaRPr lang="en-US" sz="1300" kern="1200" dirty="0">
            <a:solidFill>
              <a:srgbClr xmlns:mc="http://schemas.openxmlformats.org/markup-compatibility/2006" xmlns:a14="http://schemas.microsoft.com/office/drawing/2010/main" val="FF0000" mc:Ignorable=""/>
            </a:solidFill>
          </a:endParaRPr>
        </a:p>
      </dsp:txBody>
      <dsp:txXfrm>
        <a:off x="1310640" y="2040334"/>
        <a:ext cx="4785360" cy="384968"/>
      </dsp:txXfrm>
    </dsp:sp>
    <dsp:sp modelId="{199DD3C8-CB7C-4B3F-A742-1788C8EBCCC0}">
      <dsp:nvSpPr>
        <dsp:cNvPr id="0" name=""/>
        <dsp:cNvSpPr/>
      </dsp:nvSpPr>
      <dsp:spPr>
        <a:xfrm>
          <a:off x="1219200" y="2425303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3F0EB-864A-4464-809B-CAC528D9670A}">
      <dsp:nvSpPr>
        <dsp:cNvPr id="0" name=""/>
        <dsp:cNvSpPr/>
      </dsp:nvSpPr>
      <dsp:spPr>
        <a:xfrm>
          <a:off x="1310640" y="2444551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chemeClr val="tx1"/>
              </a:solidFill>
            </a:rPr>
            <a:t>Today’s Talk: Deepak Samuel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310640" y="2444551"/>
        <a:ext cx="4785360" cy="384968"/>
      </dsp:txXfrm>
    </dsp:sp>
    <dsp:sp modelId="{E3A4E07B-0B28-4219-B876-7D39E20A806D}">
      <dsp:nvSpPr>
        <dsp:cNvPr id="0" name=""/>
        <dsp:cNvSpPr/>
      </dsp:nvSpPr>
      <dsp:spPr>
        <a:xfrm>
          <a:off x="1219200" y="2829520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477650-1D76-4A97-AF3A-79B55DA8444B}">
      <dsp:nvSpPr>
        <dsp:cNvPr id="0" name=""/>
        <dsp:cNvSpPr/>
      </dsp:nvSpPr>
      <dsp:spPr>
        <a:xfrm>
          <a:off x="1310640" y="2848768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chemeClr val="tx1"/>
              </a:solidFill>
            </a:rPr>
            <a:t>VLSI and ASIC designs: </a:t>
          </a:r>
          <a:r>
            <a:rPr lang="en-SG" sz="1300" kern="1200" dirty="0" err="1" smtClean="0">
              <a:solidFill>
                <a:schemeClr val="tx1"/>
              </a:solidFill>
            </a:rPr>
            <a:t>V.B.Chandratre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310640" y="2848768"/>
        <a:ext cx="4785360" cy="384968"/>
      </dsp:txXfrm>
    </dsp:sp>
    <dsp:sp modelId="{CE84F413-81C2-48AF-9CE0-BCC3424168BF}">
      <dsp:nvSpPr>
        <dsp:cNvPr id="0" name=""/>
        <dsp:cNvSpPr/>
      </dsp:nvSpPr>
      <dsp:spPr>
        <a:xfrm>
          <a:off x="1219200" y="3233737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2C756-691B-453B-9868-2AC34C0B95B3}">
      <dsp:nvSpPr>
        <dsp:cNvPr id="0" name=""/>
        <dsp:cNvSpPr/>
      </dsp:nvSpPr>
      <dsp:spPr>
        <a:xfrm>
          <a:off x="1310640" y="3252985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chemeClr val="tx1"/>
              </a:solidFill>
            </a:rPr>
            <a:t>DAQ system for the ICAL detector: </a:t>
          </a:r>
          <a:r>
            <a:rPr lang="en-SG" sz="1300" kern="1200" dirty="0" err="1" smtClean="0">
              <a:solidFill>
                <a:schemeClr val="tx1"/>
              </a:solidFill>
            </a:rPr>
            <a:t>B.Satyanarayana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310640" y="3252985"/>
        <a:ext cx="4785360" cy="384968"/>
      </dsp:txXfrm>
    </dsp:sp>
    <dsp:sp modelId="{F159C5F2-B579-4D30-B38E-50B87D296F45}">
      <dsp:nvSpPr>
        <dsp:cNvPr id="0" name=""/>
        <dsp:cNvSpPr/>
      </dsp:nvSpPr>
      <dsp:spPr>
        <a:xfrm>
          <a:off x="1219200" y="3637954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09D46-6FE6-4517-9D8B-050317CF35D0}">
      <dsp:nvSpPr>
        <dsp:cNvPr id="0" name=""/>
        <dsp:cNvSpPr/>
      </dsp:nvSpPr>
      <dsp:spPr>
        <a:xfrm>
          <a:off x="1310640" y="3657203"/>
          <a:ext cx="4785360" cy="384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300" kern="1200" dirty="0" smtClean="0">
              <a:solidFill>
                <a:schemeClr val="tx1"/>
              </a:solidFill>
            </a:rPr>
            <a:t>Web utilities and on-line tools: </a:t>
          </a:r>
          <a:r>
            <a:rPr lang="en-SG" sz="1300" kern="1200" dirty="0" err="1" smtClean="0">
              <a:solidFill>
                <a:schemeClr val="tx1"/>
              </a:solidFill>
            </a:rPr>
            <a:t>P.Nagaraj</a:t>
          </a:r>
          <a:endParaRPr lang="en-US" sz="1300" kern="1200" dirty="0">
            <a:solidFill>
              <a:schemeClr val="tx1"/>
            </a:solidFill>
          </a:endParaRPr>
        </a:p>
      </dsp:txBody>
      <dsp:txXfrm>
        <a:off x="1310640" y="3657203"/>
        <a:ext cx="4785360" cy="384968"/>
      </dsp:txXfrm>
    </dsp:sp>
    <dsp:sp modelId="{3018AC1F-ADD7-4E2A-BD3D-2CAD7D1C6AED}">
      <dsp:nvSpPr>
        <dsp:cNvPr id="0" name=""/>
        <dsp:cNvSpPr/>
      </dsp:nvSpPr>
      <dsp:spPr>
        <a:xfrm>
          <a:off x="1219200" y="4042171"/>
          <a:ext cx="48768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8317-4C11-47EA-B74C-13B02F26896A}">
      <dsp:nvSpPr>
        <dsp:cNvPr id="0" name=""/>
        <dsp:cNvSpPr/>
      </dsp:nvSpPr>
      <dsp:spPr>
        <a:xfrm>
          <a:off x="76197" y="0"/>
          <a:ext cx="1565746" cy="939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C++</a:t>
          </a:r>
          <a:endParaRPr lang="en-US" sz="4200" kern="1200" dirty="0"/>
        </a:p>
      </dsp:txBody>
      <dsp:txXfrm>
        <a:off x="76197" y="0"/>
        <a:ext cx="1565746" cy="939447"/>
      </dsp:txXfrm>
    </dsp:sp>
    <dsp:sp modelId="{1C2CD7F3-703C-4DBF-A904-A3075C5563CB}">
      <dsp:nvSpPr>
        <dsp:cNvPr id="0" name=""/>
        <dsp:cNvSpPr/>
      </dsp:nvSpPr>
      <dsp:spPr>
        <a:xfrm>
          <a:off x="3255726" y="176"/>
          <a:ext cx="1565746" cy="939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ROOT</a:t>
          </a:r>
          <a:endParaRPr lang="en-US" sz="4200" kern="1200" dirty="0"/>
        </a:p>
      </dsp:txBody>
      <dsp:txXfrm>
        <a:off x="3255726" y="176"/>
        <a:ext cx="1565746" cy="939447"/>
      </dsp:txXfrm>
    </dsp:sp>
    <dsp:sp modelId="{213840C0-CACF-49C7-ADB7-807EF6FF5FB8}">
      <dsp:nvSpPr>
        <dsp:cNvPr id="0" name=""/>
        <dsp:cNvSpPr/>
      </dsp:nvSpPr>
      <dsp:spPr>
        <a:xfrm>
          <a:off x="6476999" y="0"/>
          <a:ext cx="1565746" cy="9394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l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QT</a:t>
          </a:r>
          <a:endParaRPr lang="en-US" sz="4200" kern="1200" dirty="0"/>
        </a:p>
      </dsp:txBody>
      <dsp:txXfrm>
        <a:off x="6476999" y="0"/>
        <a:ext cx="1565746" cy="93944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C9E2-7699-4168-94E5-0A2A5452F87A}">
      <dsp:nvSpPr>
        <dsp:cNvPr id="0" name=""/>
        <dsp:cNvSpPr/>
      </dsp:nvSpPr>
      <dsp:spPr>
        <a:xfrm>
          <a:off x="1554480" y="998946"/>
          <a:ext cx="91440" cy="351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822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0639" y="1172945"/>
        <a:ext cx="19121" cy="3824"/>
      </dsp:txXfrm>
    </dsp:sp>
    <dsp:sp modelId="{78A4AB90-2A15-4269-BC4E-7935470E1B88}">
      <dsp:nvSpPr>
        <dsp:cNvPr id="0" name=""/>
        <dsp:cNvSpPr/>
      </dsp:nvSpPr>
      <dsp:spPr>
        <a:xfrm>
          <a:off x="768846" y="3121"/>
          <a:ext cx="1662707" cy="9976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Read Entire Event n</a:t>
          </a:r>
          <a:endParaRPr lang="en-US" sz="2100" kern="1200" dirty="0"/>
        </a:p>
      </dsp:txBody>
      <dsp:txXfrm>
        <a:off x="768846" y="3121"/>
        <a:ext cx="1662707" cy="997624"/>
      </dsp:txXfrm>
    </dsp:sp>
    <dsp:sp modelId="{F4997F46-CBCE-4963-AD1C-24FD80067EB0}">
      <dsp:nvSpPr>
        <dsp:cNvPr id="0" name=""/>
        <dsp:cNvSpPr/>
      </dsp:nvSpPr>
      <dsp:spPr>
        <a:xfrm>
          <a:off x="1554480" y="2378993"/>
          <a:ext cx="91440" cy="3518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822"/>
              </a:lnTo>
            </a:path>
          </a:pathLst>
        </a:custGeom>
        <a:noFill/>
        <a:ln w="10000" cap="flat" cmpd="sng" algn="ctr">
          <a:solidFill>
            <a:schemeClr val="accent3">
              <a:hueOff val="10274031"/>
              <a:satOff val="55619"/>
              <a:lumOff val="18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90639" y="2552993"/>
        <a:ext cx="19121" cy="3824"/>
      </dsp:txXfrm>
    </dsp:sp>
    <dsp:sp modelId="{47D09B23-58EF-4B78-8CC0-004A18C7AAFD}">
      <dsp:nvSpPr>
        <dsp:cNvPr id="0" name=""/>
        <dsp:cNvSpPr/>
      </dsp:nvSpPr>
      <dsp:spPr>
        <a:xfrm>
          <a:off x="768846" y="1383169"/>
          <a:ext cx="1662707" cy="997624"/>
        </a:xfrm>
        <a:prstGeom prst="rect">
          <a:avLst/>
        </a:prstGeom>
        <a:solidFill>
          <a:schemeClr val="accent3">
            <a:hueOff val="5137016"/>
            <a:satOff val="27810"/>
            <a:lumOff val="9117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Extract E, </a:t>
          </a:r>
          <a:r>
            <a:rPr lang="en-US" sz="2100" kern="1200" dirty="0" err="1" smtClean="0"/>
            <a:t>Px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Py</a:t>
          </a:r>
          <a:r>
            <a:rPr lang="en-US" sz="2100" kern="1200" dirty="0" smtClean="0"/>
            <a:t>, </a:t>
          </a:r>
          <a:r>
            <a:rPr lang="en-US" sz="2100" kern="1200" dirty="0" err="1" smtClean="0"/>
            <a:t>Pz</a:t>
          </a:r>
          <a:endParaRPr lang="en-US" sz="2100" kern="1200" dirty="0"/>
        </a:p>
      </dsp:txBody>
      <dsp:txXfrm>
        <a:off x="768846" y="1383169"/>
        <a:ext cx="1662707" cy="997624"/>
      </dsp:txXfrm>
    </dsp:sp>
    <dsp:sp modelId="{CFC7A30A-427B-4162-BB0B-912A41114AB8}">
      <dsp:nvSpPr>
        <dsp:cNvPr id="0" name=""/>
        <dsp:cNvSpPr/>
      </dsp:nvSpPr>
      <dsp:spPr>
        <a:xfrm>
          <a:off x="768846" y="2763216"/>
          <a:ext cx="1662707" cy="997624"/>
        </a:xfrm>
        <a:prstGeom prst="rect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Compute</a:t>
          </a:r>
          <a:endParaRPr lang="en-US" sz="2100" kern="1200" dirty="0"/>
        </a:p>
      </dsp:txBody>
      <dsp:txXfrm>
        <a:off x="768846" y="2763216"/>
        <a:ext cx="1662707" cy="9976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0C9E2-7699-4168-94E5-0A2A5452F87A}">
      <dsp:nvSpPr>
        <dsp:cNvPr id="0" name=""/>
        <dsp:cNvSpPr/>
      </dsp:nvSpPr>
      <dsp:spPr>
        <a:xfrm>
          <a:off x="1516379" y="1449898"/>
          <a:ext cx="91440" cy="525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165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48205" y="1709702"/>
        <a:ext cx="27788" cy="5557"/>
      </dsp:txXfrm>
    </dsp:sp>
    <dsp:sp modelId="{78A4AB90-2A15-4269-BC4E-7935470E1B88}">
      <dsp:nvSpPr>
        <dsp:cNvPr id="0" name=""/>
        <dsp:cNvSpPr/>
      </dsp:nvSpPr>
      <dsp:spPr>
        <a:xfrm>
          <a:off x="353913" y="1874"/>
          <a:ext cx="2416373" cy="14498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Read Branches </a:t>
          </a:r>
          <a:r>
            <a:rPr lang="en-US" sz="2500" kern="1200" dirty="0" err="1" smtClean="0"/>
            <a:t>E,Px,Py,Pz</a:t>
          </a:r>
          <a:r>
            <a:rPr lang="en-US" sz="2500" kern="1200" dirty="0" smtClean="0"/>
            <a:t> only, from Event n</a:t>
          </a:r>
          <a:endParaRPr lang="en-US" sz="2500" kern="1200" dirty="0"/>
        </a:p>
      </dsp:txBody>
      <dsp:txXfrm>
        <a:off x="353913" y="1874"/>
        <a:ext cx="2416373" cy="1449824"/>
      </dsp:txXfrm>
    </dsp:sp>
    <dsp:sp modelId="{CFC7A30A-427B-4162-BB0B-912A41114AB8}">
      <dsp:nvSpPr>
        <dsp:cNvPr id="0" name=""/>
        <dsp:cNvSpPr/>
      </dsp:nvSpPr>
      <dsp:spPr>
        <a:xfrm>
          <a:off x="353913" y="2007464"/>
          <a:ext cx="2416373" cy="1449824"/>
        </a:xfrm>
        <a:prstGeom prst="rect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Compute</a:t>
          </a:r>
          <a:endParaRPr lang="en-US" sz="2500" kern="1200" dirty="0"/>
        </a:p>
      </dsp:txBody>
      <dsp:txXfrm>
        <a:off x="353913" y="2007464"/>
        <a:ext cx="2416373" cy="1449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5CE9FC-0C2C-40F4-BE6E-2EF6B1F8805D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Cross-platform application and UI framework</a:t>
          </a:r>
          <a:endParaRPr lang="en-US" sz="2200" kern="1200" dirty="0"/>
        </a:p>
      </dsp:txBody>
      <dsp:txXfrm>
        <a:off x="916483" y="1984"/>
        <a:ext cx="2030015" cy="1218009"/>
      </dsp:txXfrm>
    </dsp:sp>
    <dsp:sp modelId="{5E70412A-FF96-42F7-B90D-021443103DF0}">
      <dsp:nvSpPr>
        <dsp:cNvPr id="0" name=""/>
        <dsp:cNvSpPr/>
      </dsp:nvSpPr>
      <dsp:spPr>
        <a:xfrm>
          <a:off x="3124206" y="0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Intuitive C++ class library</a:t>
          </a:r>
          <a:endParaRPr lang="en-US" sz="2200" kern="1200" dirty="0"/>
        </a:p>
      </dsp:txBody>
      <dsp:txXfrm>
        <a:off x="3124206" y="0"/>
        <a:ext cx="2030015" cy="1218009"/>
      </dsp:txXfrm>
    </dsp:sp>
    <dsp:sp modelId="{EF91AA9E-8ADE-4C9A-A3D6-BDCF7720F40A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Integrated Development Tools</a:t>
          </a:r>
          <a:endParaRPr lang="en-US" sz="2200" kern="1200" dirty="0"/>
        </a:p>
      </dsp:txBody>
      <dsp:txXfrm>
        <a:off x="916483" y="1422995"/>
        <a:ext cx="2030015" cy="1218009"/>
      </dsp:txXfrm>
    </dsp:sp>
    <dsp:sp modelId="{023BDA93-9DAE-4531-8E24-56FA3F9DA2F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Available for Linux, Windows &amp; Mac</a:t>
          </a:r>
          <a:endParaRPr lang="en-US" sz="2200" kern="1200" dirty="0"/>
        </a:p>
      </dsp:txBody>
      <dsp:txXfrm>
        <a:off x="3149500" y="1422995"/>
        <a:ext cx="2030015" cy="1218009"/>
      </dsp:txXfrm>
    </dsp:sp>
    <dsp:sp modelId="{62F9C3DC-5D74-4DB9-9223-4D6E27EB8CD1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FREE!!!</a:t>
          </a:r>
          <a:endParaRPr lang="en-US" sz="2200" kern="1200" dirty="0"/>
        </a:p>
      </dsp:txBody>
      <dsp:txXfrm>
        <a:off x="2032992" y="2844006"/>
        <a:ext cx="2030015" cy="12180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371B-CBF1-426A-BDEF-58F3BB127914}">
      <dsp:nvSpPr>
        <dsp:cNvPr id="0" name=""/>
        <dsp:cNvSpPr/>
      </dsp:nvSpPr>
      <dsp:spPr>
        <a:xfrm>
          <a:off x="3137237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Modules</a:t>
          </a:r>
          <a:endParaRPr lang="en-US" sz="1200" kern="1200" dirty="0"/>
        </a:p>
      </dsp:txBody>
      <dsp:txXfrm>
        <a:off x="3137237" y="0"/>
        <a:ext cx="1048256" cy="655320"/>
      </dsp:txXfrm>
    </dsp:sp>
    <dsp:sp modelId="{F11F7761-CE68-4B73-A530-BCDFE776DD8F}">
      <dsp:nvSpPr>
        <dsp:cNvPr id="0" name=""/>
        <dsp:cNvSpPr/>
      </dsp:nvSpPr>
      <dsp:spPr>
        <a:xfrm>
          <a:off x="1914271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VME Library</a:t>
          </a:r>
          <a:endParaRPr lang="en-US" sz="1200" kern="1200" dirty="0"/>
        </a:p>
      </dsp:txBody>
      <dsp:txXfrm>
        <a:off x="1914271" y="0"/>
        <a:ext cx="1048256" cy="655320"/>
      </dsp:txXfrm>
    </dsp:sp>
    <dsp:sp modelId="{B9C03565-09A0-4570-9A60-703E3C2CE3A3}">
      <dsp:nvSpPr>
        <dsp:cNvPr id="0" name=""/>
        <dsp:cNvSpPr/>
      </dsp:nvSpPr>
      <dsp:spPr>
        <a:xfrm>
          <a:off x="691306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vmefunctions</a:t>
          </a:r>
          <a:endParaRPr lang="en-US" sz="1200" kern="1200" dirty="0"/>
        </a:p>
      </dsp:txBody>
      <dsp:txXfrm>
        <a:off x="691306" y="0"/>
        <a:ext cx="1048256" cy="655320"/>
      </dsp:txXfrm>
    </dsp:sp>
    <dsp:sp modelId="{8F74707A-49F7-4B55-8CAE-F30285EDD015}">
      <dsp:nvSpPr>
        <dsp:cNvPr id="0" name=""/>
        <dsp:cNvSpPr/>
      </dsp:nvSpPr>
      <dsp:spPr>
        <a:xfrm>
          <a:off x="778661" y="115778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GUI Framework</a:t>
          </a:r>
          <a:endParaRPr lang="en-US" sz="1300" kern="1200" dirty="0"/>
        </a:p>
      </dsp:txBody>
      <dsp:txXfrm>
        <a:off x="791454" y="1170578"/>
        <a:ext cx="847960" cy="411187"/>
      </dsp:txXfrm>
    </dsp:sp>
    <dsp:sp modelId="{BE71EC23-0AB2-4344-A6AC-57BF7168B4DE}">
      <dsp:nvSpPr>
        <dsp:cNvPr id="0" name=""/>
        <dsp:cNvSpPr/>
      </dsp:nvSpPr>
      <dsp:spPr>
        <a:xfrm>
          <a:off x="1652207" y="1358176"/>
          <a:ext cx="34941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349418" y="17995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18181" y="1367436"/>
        <a:ext cx="17470" cy="17470"/>
      </dsp:txXfrm>
    </dsp:sp>
    <dsp:sp modelId="{F8186C67-9B9A-4DA7-870A-04E8FF99D0D8}">
      <dsp:nvSpPr>
        <dsp:cNvPr id="0" name=""/>
        <dsp:cNvSpPr/>
      </dsp:nvSpPr>
      <dsp:spPr>
        <a:xfrm>
          <a:off x="2001626" y="115778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Read/Write</a:t>
          </a:r>
          <a:endParaRPr lang="en-US" sz="1300" kern="1200" dirty="0"/>
        </a:p>
      </dsp:txBody>
      <dsp:txXfrm>
        <a:off x="2014419" y="1170578"/>
        <a:ext cx="847960" cy="411187"/>
      </dsp:txXfrm>
    </dsp:sp>
    <dsp:sp modelId="{C10D2E62-474A-4BA1-B4C9-1A8E2F4B57A4}">
      <dsp:nvSpPr>
        <dsp:cNvPr id="0" name=""/>
        <dsp:cNvSpPr/>
      </dsp:nvSpPr>
      <dsp:spPr>
        <a:xfrm rot="18289469">
          <a:off x="2743946" y="1107031"/>
          <a:ext cx="61187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11872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4585" y="1109730"/>
        <a:ext cx="30593" cy="30593"/>
      </dsp:txXfrm>
    </dsp:sp>
    <dsp:sp modelId="{47B1CFCE-963D-499A-9643-E5B6B0DE991E}">
      <dsp:nvSpPr>
        <dsp:cNvPr id="0" name=""/>
        <dsp:cNvSpPr/>
      </dsp:nvSpPr>
      <dsp:spPr>
        <a:xfrm>
          <a:off x="3224592" y="65549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TDC</a:t>
          </a:r>
          <a:endParaRPr lang="en-US" sz="1300" kern="1200" dirty="0"/>
        </a:p>
      </dsp:txBody>
      <dsp:txXfrm>
        <a:off x="3237385" y="668288"/>
        <a:ext cx="847960" cy="411187"/>
      </dsp:txXfrm>
    </dsp:sp>
    <dsp:sp modelId="{484FC83C-D8FC-415C-A6A0-A87B461AD050}">
      <dsp:nvSpPr>
        <dsp:cNvPr id="0" name=""/>
        <dsp:cNvSpPr/>
      </dsp:nvSpPr>
      <dsp:spPr>
        <a:xfrm>
          <a:off x="2875173" y="1358176"/>
          <a:ext cx="34941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349418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1147" y="1367436"/>
        <a:ext cx="17470" cy="17470"/>
      </dsp:txXfrm>
    </dsp:sp>
    <dsp:sp modelId="{EA068DCE-630B-49E6-AFEC-F923447663BD}">
      <dsp:nvSpPr>
        <dsp:cNvPr id="0" name=""/>
        <dsp:cNvSpPr/>
      </dsp:nvSpPr>
      <dsp:spPr>
        <a:xfrm>
          <a:off x="3224592" y="115778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Scaler</a:t>
          </a:r>
          <a:endParaRPr lang="en-US" sz="1300" kern="1200" dirty="0"/>
        </a:p>
      </dsp:txBody>
      <dsp:txXfrm>
        <a:off x="3237385" y="1170578"/>
        <a:ext cx="847960" cy="411187"/>
      </dsp:txXfrm>
    </dsp:sp>
    <dsp:sp modelId="{19212D78-3453-4AA7-8E34-7E1C910EECC0}">
      <dsp:nvSpPr>
        <dsp:cNvPr id="0" name=""/>
        <dsp:cNvSpPr/>
      </dsp:nvSpPr>
      <dsp:spPr>
        <a:xfrm rot="3310531">
          <a:off x="2743946" y="1609321"/>
          <a:ext cx="61187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11872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4585" y="1612019"/>
        <a:ext cx="30593" cy="30593"/>
      </dsp:txXfrm>
    </dsp:sp>
    <dsp:sp modelId="{A2C7B96F-2A43-49E4-AAC0-422548CFEF25}">
      <dsp:nvSpPr>
        <dsp:cNvPr id="0" name=""/>
        <dsp:cNvSpPr/>
      </dsp:nvSpPr>
      <dsp:spPr>
        <a:xfrm>
          <a:off x="3224592" y="1660074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Control/RO</a:t>
          </a:r>
          <a:endParaRPr lang="en-US" sz="1300" kern="1200" dirty="0"/>
        </a:p>
      </dsp:txBody>
      <dsp:txXfrm>
        <a:off x="3237385" y="1672867"/>
        <a:ext cx="847960" cy="4111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7371B-CBF1-426A-BDEF-58F3BB127914}">
      <dsp:nvSpPr>
        <dsp:cNvPr id="0" name=""/>
        <dsp:cNvSpPr/>
      </dsp:nvSpPr>
      <dsp:spPr>
        <a:xfrm>
          <a:off x="3137237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Shapes</a:t>
          </a:r>
          <a:endParaRPr lang="en-US" sz="1200" kern="1200" dirty="0"/>
        </a:p>
      </dsp:txBody>
      <dsp:txXfrm>
        <a:off x="3137237" y="0"/>
        <a:ext cx="1048256" cy="655320"/>
      </dsp:txXfrm>
    </dsp:sp>
    <dsp:sp modelId="{F11F7761-CE68-4B73-A530-BCDFE776DD8F}">
      <dsp:nvSpPr>
        <dsp:cNvPr id="0" name=""/>
        <dsp:cNvSpPr/>
      </dsp:nvSpPr>
      <dsp:spPr>
        <a:xfrm>
          <a:off x="1914271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Common Method (Library)</a:t>
          </a:r>
          <a:endParaRPr lang="en-US" sz="1200" kern="1200" dirty="0"/>
        </a:p>
      </dsp:txBody>
      <dsp:txXfrm>
        <a:off x="1914271" y="0"/>
        <a:ext cx="1048256" cy="655320"/>
      </dsp:txXfrm>
    </dsp:sp>
    <dsp:sp modelId="{B9C03565-09A0-4570-9A60-703E3C2CE3A3}">
      <dsp:nvSpPr>
        <dsp:cNvPr id="0" name=""/>
        <dsp:cNvSpPr/>
      </dsp:nvSpPr>
      <dsp:spPr>
        <a:xfrm>
          <a:off x="691306" y="0"/>
          <a:ext cx="1048256" cy="2184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Customized Class</a:t>
          </a:r>
          <a:endParaRPr lang="en-US" sz="1200" kern="1200" dirty="0"/>
        </a:p>
      </dsp:txBody>
      <dsp:txXfrm>
        <a:off x="691306" y="0"/>
        <a:ext cx="1048256" cy="655320"/>
      </dsp:txXfrm>
    </dsp:sp>
    <dsp:sp modelId="{8F74707A-49F7-4B55-8CAE-F30285EDD015}">
      <dsp:nvSpPr>
        <dsp:cNvPr id="0" name=""/>
        <dsp:cNvSpPr/>
      </dsp:nvSpPr>
      <dsp:spPr>
        <a:xfrm>
          <a:off x="778661" y="771142"/>
          <a:ext cx="873546" cy="12100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If(Square)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a=b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If(Triangle)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b=b/2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804246" y="796727"/>
        <a:ext cx="822376" cy="1158888"/>
      </dsp:txXfrm>
    </dsp:sp>
    <dsp:sp modelId="{BE71EC23-0AB2-4344-A6AC-57BF7168B4DE}">
      <dsp:nvSpPr>
        <dsp:cNvPr id="0" name=""/>
        <dsp:cNvSpPr/>
      </dsp:nvSpPr>
      <dsp:spPr>
        <a:xfrm>
          <a:off x="1652207" y="1358176"/>
          <a:ext cx="34941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349418" y="17995"/>
              </a:lnTo>
            </a:path>
          </a:pathLst>
        </a:custGeom>
        <a:noFill/>
        <a:ln w="282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818181" y="1367436"/>
        <a:ext cx="17470" cy="17470"/>
      </dsp:txXfrm>
    </dsp:sp>
    <dsp:sp modelId="{F8186C67-9B9A-4DA7-870A-04E8FF99D0D8}">
      <dsp:nvSpPr>
        <dsp:cNvPr id="0" name=""/>
        <dsp:cNvSpPr/>
      </dsp:nvSpPr>
      <dsp:spPr>
        <a:xfrm>
          <a:off x="2001626" y="115778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Area = (a*b)</a:t>
          </a:r>
          <a:endParaRPr lang="en-US" sz="1000" kern="1200" dirty="0"/>
        </a:p>
      </dsp:txBody>
      <dsp:txXfrm>
        <a:off x="2014419" y="1170578"/>
        <a:ext cx="847960" cy="411187"/>
      </dsp:txXfrm>
    </dsp:sp>
    <dsp:sp modelId="{C10D2E62-474A-4BA1-B4C9-1A8E2F4B57A4}">
      <dsp:nvSpPr>
        <dsp:cNvPr id="0" name=""/>
        <dsp:cNvSpPr/>
      </dsp:nvSpPr>
      <dsp:spPr>
        <a:xfrm rot="18289469">
          <a:off x="2743946" y="1107031"/>
          <a:ext cx="61187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11872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4585" y="1109730"/>
        <a:ext cx="30593" cy="30593"/>
      </dsp:txXfrm>
    </dsp:sp>
    <dsp:sp modelId="{47B1CFCE-963D-499A-9643-E5B6B0DE991E}">
      <dsp:nvSpPr>
        <dsp:cNvPr id="0" name=""/>
        <dsp:cNvSpPr/>
      </dsp:nvSpPr>
      <dsp:spPr>
        <a:xfrm>
          <a:off x="3224592" y="65549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Square</a:t>
          </a:r>
          <a:endParaRPr lang="en-US" sz="1000" kern="1200" dirty="0"/>
        </a:p>
      </dsp:txBody>
      <dsp:txXfrm>
        <a:off x="3237385" y="668288"/>
        <a:ext cx="847960" cy="411187"/>
      </dsp:txXfrm>
    </dsp:sp>
    <dsp:sp modelId="{484FC83C-D8FC-415C-A6A0-A87B461AD050}">
      <dsp:nvSpPr>
        <dsp:cNvPr id="0" name=""/>
        <dsp:cNvSpPr/>
      </dsp:nvSpPr>
      <dsp:spPr>
        <a:xfrm>
          <a:off x="2875173" y="1358176"/>
          <a:ext cx="349418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349418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1147" y="1367436"/>
        <a:ext cx="17470" cy="17470"/>
      </dsp:txXfrm>
    </dsp:sp>
    <dsp:sp modelId="{EA068DCE-630B-49E6-AFEC-F923447663BD}">
      <dsp:nvSpPr>
        <dsp:cNvPr id="0" name=""/>
        <dsp:cNvSpPr/>
      </dsp:nvSpPr>
      <dsp:spPr>
        <a:xfrm>
          <a:off x="3224592" y="1157785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Rectangle</a:t>
          </a:r>
          <a:endParaRPr lang="en-US" sz="1000" kern="1200" dirty="0"/>
        </a:p>
      </dsp:txBody>
      <dsp:txXfrm>
        <a:off x="3237385" y="1170578"/>
        <a:ext cx="847960" cy="411187"/>
      </dsp:txXfrm>
    </dsp:sp>
    <dsp:sp modelId="{19212D78-3453-4AA7-8E34-7E1C910EECC0}">
      <dsp:nvSpPr>
        <dsp:cNvPr id="0" name=""/>
        <dsp:cNvSpPr/>
      </dsp:nvSpPr>
      <dsp:spPr>
        <a:xfrm rot="3310531">
          <a:off x="2743946" y="1609321"/>
          <a:ext cx="611872" cy="35991"/>
        </a:xfrm>
        <a:custGeom>
          <a:avLst/>
          <a:gdLst/>
          <a:ahLst/>
          <a:cxnLst/>
          <a:rect l="0" t="0" r="0" b="0"/>
          <a:pathLst>
            <a:path>
              <a:moveTo>
                <a:pt x="0" y="17995"/>
              </a:moveTo>
              <a:lnTo>
                <a:pt x="611872" y="17995"/>
              </a:lnTo>
            </a:path>
          </a:pathLst>
        </a:custGeom>
        <a:noFill/>
        <a:ln w="282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4585" y="1612019"/>
        <a:ext cx="30593" cy="30593"/>
      </dsp:txXfrm>
    </dsp:sp>
    <dsp:sp modelId="{A2C7B96F-2A43-49E4-AAC0-422548CFEF25}">
      <dsp:nvSpPr>
        <dsp:cNvPr id="0" name=""/>
        <dsp:cNvSpPr/>
      </dsp:nvSpPr>
      <dsp:spPr>
        <a:xfrm>
          <a:off x="3224592" y="1660074"/>
          <a:ext cx="873546" cy="436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Triangle</a:t>
          </a:r>
          <a:endParaRPr lang="en-US" sz="1000" kern="1200" dirty="0"/>
        </a:p>
      </dsp:txBody>
      <dsp:txXfrm>
        <a:off x="3237385" y="1672867"/>
        <a:ext cx="847960" cy="4111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B2727-56A0-41B3-B8CB-937F015529F0}">
      <dsp:nvSpPr>
        <dsp:cNvPr id="0" name=""/>
        <dsp:cNvSpPr/>
      </dsp:nvSpPr>
      <dsp:spPr>
        <a:xfrm>
          <a:off x="2948195" y="1743415"/>
          <a:ext cx="506521" cy="2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4"/>
              </a:lnTo>
              <a:lnTo>
                <a:pt x="506521" y="164274"/>
              </a:lnTo>
              <a:lnTo>
                <a:pt x="506521" y="241058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5CF4A-B753-4513-826F-F476CD57229B}">
      <dsp:nvSpPr>
        <dsp:cNvPr id="0" name=""/>
        <dsp:cNvSpPr/>
      </dsp:nvSpPr>
      <dsp:spPr>
        <a:xfrm>
          <a:off x="2441674" y="1743415"/>
          <a:ext cx="506521" cy="241058"/>
        </a:xfrm>
        <a:custGeom>
          <a:avLst/>
          <a:gdLst/>
          <a:ahLst/>
          <a:cxnLst/>
          <a:rect l="0" t="0" r="0" b="0"/>
          <a:pathLst>
            <a:path>
              <a:moveTo>
                <a:pt x="506521" y="0"/>
              </a:moveTo>
              <a:lnTo>
                <a:pt x="506521" y="164274"/>
              </a:lnTo>
              <a:lnTo>
                <a:pt x="0" y="164274"/>
              </a:lnTo>
              <a:lnTo>
                <a:pt x="0" y="241058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9BDD9-A743-4158-8433-5C3F15EC62C0}">
      <dsp:nvSpPr>
        <dsp:cNvPr id="0" name=""/>
        <dsp:cNvSpPr/>
      </dsp:nvSpPr>
      <dsp:spPr>
        <a:xfrm>
          <a:off x="1935152" y="976035"/>
          <a:ext cx="1013043" cy="2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4"/>
              </a:lnTo>
              <a:lnTo>
                <a:pt x="1013043" y="164274"/>
              </a:lnTo>
              <a:lnTo>
                <a:pt x="1013043" y="241058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FEEBA1-A649-4B6C-97EE-A5DF61F47933}">
      <dsp:nvSpPr>
        <dsp:cNvPr id="0" name=""/>
        <dsp:cNvSpPr/>
      </dsp:nvSpPr>
      <dsp:spPr>
        <a:xfrm>
          <a:off x="922109" y="1743415"/>
          <a:ext cx="506521" cy="241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74"/>
              </a:lnTo>
              <a:lnTo>
                <a:pt x="506521" y="164274"/>
              </a:lnTo>
              <a:lnTo>
                <a:pt x="506521" y="241058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987C9F-F196-46C3-85BA-0DF6ED410607}">
      <dsp:nvSpPr>
        <dsp:cNvPr id="0" name=""/>
        <dsp:cNvSpPr/>
      </dsp:nvSpPr>
      <dsp:spPr>
        <a:xfrm>
          <a:off x="415587" y="1743415"/>
          <a:ext cx="506521" cy="241058"/>
        </a:xfrm>
        <a:custGeom>
          <a:avLst/>
          <a:gdLst/>
          <a:ahLst/>
          <a:cxnLst/>
          <a:rect l="0" t="0" r="0" b="0"/>
          <a:pathLst>
            <a:path>
              <a:moveTo>
                <a:pt x="506521" y="0"/>
              </a:moveTo>
              <a:lnTo>
                <a:pt x="506521" y="164274"/>
              </a:lnTo>
              <a:lnTo>
                <a:pt x="0" y="164274"/>
              </a:lnTo>
              <a:lnTo>
                <a:pt x="0" y="241058"/>
              </a:lnTo>
            </a:path>
          </a:pathLst>
        </a:custGeom>
        <a:noFill/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AD1D0-B1F4-40A8-8149-899A185AED29}">
      <dsp:nvSpPr>
        <dsp:cNvPr id="0" name=""/>
        <dsp:cNvSpPr/>
      </dsp:nvSpPr>
      <dsp:spPr>
        <a:xfrm>
          <a:off x="922109" y="976035"/>
          <a:ext cx="1013043" cy="241058"/>
        </a:xfrm>
        <a:custGeom>
          <a:avLst/>
          <a:gdLst/>
          <a:ahLst/>
          <a:cxnLst/>
          <a:rect l="0" t="0" r="0" b="0"/>
          <a:pathLst>
            <a:path>
              <a:moveTo>
                <a:pt x="1013043" y="0"/>
              </a:moveTo>
              <a:lnTo>
                <a:pt x="1013043" y="164274"/>
              </a:lnTo>
              <a:lnTo>
                <a:pt x="0" y="164274"/>
              </a:lnTo>
              <a:lnTo>
                <a:pt x="0" y="241058"/>
              </a:lnTo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FB83B-E5C6-4992-A7BD-9FCDCBCF5C9D}">
      <dsp:nvSpPr>
        <dsp:cNvPr id="0" name=""/>
        <dsp:cNvSpPr/>
      </dsp:nvSpPr>
      <dsp:spPr>
        <a:xfrm>
          <a:off x="1520725" y="449713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E34901-C20B-4EE4-BBE4-70FB94AFEDA4}">
      <dsp:nvSpPr>
        <dsp:cNvPr id="0" name=""/>
        <dsp:cNvSpPr/>
      </dsp:nvSpPr>
      <dsp:spPr>
        <a:xfrm>
          <a:off x="1612820" y="537203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Interrupt Sources</a:t>
          </a:r>
          <a:endParaRPr lang="en-US" sz="1200" kern="1200" dirty="0"/>
        </a:p>
      </dsp:txBody>
      <dsp:txXfrm>
        <a:off x="1628235" y="552618"/>
        <a:ext cx="798023" cy="495492"/>
      </dsp:txXfrm>
    </dsp:sp>
    <dsp:sp modelId="{07BCD064-095F-44E1-8C88-3A152D98A014}">
      <dsp:nvSpPr>
        <dsp:cNvPr id="0" name=""/>
        <dsp:cNvSpPr/>
      </dsp:nvSpPr>
      <dsp:spPr>
        <a:xfrm>
          <a:off x="507682" y="1217093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B60DAA-6F0F-4F01-A0AC-CB433CEEDC6F}">
      <dsp:nvSpPr>
        <dsp:cNvPr id="0" name=""/>
        <dsp:cNvSpPr/>
      </dsp:nvSpPr>
      <dsp:spPr>
        <a:xfrm>
          <a:off x="599777" y="130458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Scaler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(Monitor)</a:t>
          </a:r>
          <a:endParaRPr lang="en-US" sz="1200" kern="1200" dirty="0"/>
        </a:p>
      </dsp:txBody>
      <dsp:txXfrm>
        <a:off x="615192" y="1319999"/>
        <a:ext cx="798023" cy="495492"/>
      </dsp:txXfrm>
    </dsp:sp>
    <dsp:sp modelId="{903F6857-511C-4F58-AF17-C40862767232}">
      <dsp:nvSpPr>
        <dsp:cNvPr id="0" name=""/>
        <dsp:cNvSpPr/>
      </dsp:nvSpPr>
      <dsp:spPr>
        <a:xfrm>
          <a:off x="1160" y="1984474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EA7B3-E858-4A19-B790-05F74C7BD9E7}">
      <dsp:nvSpPr>
        <dsp:cNvPr id="0" name=""/>
        <dsp:cNvSpPr/>
      </dsp:nvSpPr>
      <dsp:spPr>
        <a:xfrm>
          <a:off x="93255" y="207196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Periodic</a:t>
          </a:r>
          <a:endParaRPr lang="en-US" sz="1200" kern="1200" dirty="0"/>
        </a:p>
      </dsp:txBody>
      <dsp:txXfrm>
        <a:off x="108670" y="2087379"/>
        <a:ext cx="798023" cy="495492"/>
      </dsp:txXfrm>
    </dsp:sp>
    <dsp:sp modelId="{7938F9EA-1DDC-48E9-9578-8EE1D734F954}">
      <dsp:nvSpPr>
        <dsp:cNvPr id="0" name=""/>
        <dsp:cNvSpPr/>
      </dsp:nvSpPr>
      <dsp:spPr>
        <a:xfrm>
          <a:off x="1014204" y="1984474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501AB-AB82-40FC-918B-2CC6DFEB3ADB}">
      <dsp:nvSpPr>
        <dsp:cNvPr id="0" name=""/>
        <dsp:cNvSpPr/>
      </dsp:nvSpPr>
      <dsp:spPr>
        <a:xfrm>
          <a:off x="1106298" y="207196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Least Priority</a:t>
          </a:r>
          <a:endParaRPr lang="en-US" sz="1200" kern="1200" dirty="0"/>
        </a:p>
      </dsp:txBody>
      <dsp:txXfrm>
        <a:off x="1121713" y="2087379"/>
        <a:ext cx="798023" cy="495492"/>
      </dsp:txXfrm>
    </dsp:sp>
    <dsp:sp modelId="{7640EA05-40FA-4C6A-9515-3EEC153A9843}">
      <dsp:nvSpPr>
        <dsp:cNvPr id="0" name=""/>
        <dsp:cNvSpPr/>
      </dsp:nvSpPr>
      <dsp:spPr>
        <a:xfrm>
          <a:off x="2533769" y="1217093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114F0-CBEF-4333-BC74-DDC627424186}">
      <dsp:nvSpPr>
        <dsp:cNvPr id="0" name=""/>
        <dsp:cNvSpPr/>
      </dsp:nvSpPr>
      <dsp:spPr>
        <a:xfrm>
          <a:off x="2625863" y="130458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TDC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(Event)</a:t>
          </a:r>
          <a:endParaRPr lang="en-US" sz="1200" kern="1200" dirty="0"/>
        </a:p>
      </dsp:txBody>
      <dsp:txXfrm>
        <a:off x="2641278" y="1319999"/>
        <a:ext cx="798023" cy="495492"/>
      </dsp:txXfrm>
    </dsp:sp>
    <dsp:sp modelId="{94510662-F08B-4428-A284-D8D12A716ABD}">
      <dsp:nvSpPr>
        <dsp:cNvPr id="0" name=""/>
        <dsp:cNvSpPr/>
      </dsp:nvSpPr>
      <dsp:spPr>
        <a:xfrm>
          <a:off x="2027247" y="1984474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042784-DA26-405F-B8B0-2A8CEA18F8FA}">
      <dsp:nvSpPr>
        <dsp:cNvPr id="0" name=""/>
        <dsp:cNvSpPr/>
      </dsp:nvSpPr>
      <dsp:spPr>
        <a:xfrm>
          <a:off x="2119342" y="207196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Random</a:t>
          </a:r>
          <a:endParaRPr lang="en-US" sz="1200" kern="1200" dirty="0"/>
        </a:p>
      </dsp:txBody>
      <dsp:txXfrm>
        <a:off x="2134757" y="2087379"/>
        <a:ext cx="798023" cy="495492"/>
      </dsp:txXfrm>
    </dsp:sp>
    <dsp:sp modelId="{7DE0DD4A-C303-4C00-AD21-4CF6F0FC452C}">
      <dsp:nvSpPr>
        <dsp:cNvPr id="0" name=""/>
        <dsp:cNvSpPr/>
      </dsp:nvSpPr>
      <dsp:spPr>
        <a:xfrm>
          <a:off x="3040290" y="1984474"/>
          <a:ext cx="828853" cy="526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prstMaterial="flat">
          <a:bevelT w="381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E55C88-9864-4D43-B175-E8EB21EF16FC}">
      <dsp:nvSpPr>
        <dsp:cNvPr id="0" name=""/>
        <dsp:cNvSpPr/>
      </dsp:nvSpPr>
      <dsp:spPr>
        <a:xfrm>
          <a:off x="3132385" y="2071964"/>
          <a:ext cx="828853" cy="526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Highest Priority</a:t>
          </a:r>
          <a:endParaRPr lang="en-US" sz="1200" kern="1200" dirty="0"/>
        </a:p>
      </dsp:txBody>
      <dsp:txXfrm>
        <a:off x="3147800" y="2087379"/>
        <a:ext cx="798023" cy="4954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32DCF-EA90-4D5E-8B89-9A5C84EF48BE}">
      <dsp:nvSpPr>
        <dsp:cNvPr id="0" name=""/>
        <dsp:cNvSpPr/>
      </dsp:nvSpPr>
      <dsp:spPr>
        <a:xfrm>
          <a:off x="3462821" y="2788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Start</a:t>
          </a:r>
          <a:endParaRPr lang="en-US" sz="1400" kern="1200" dirty="0"/>
        </a:p>
      </dsp:txBody>
      <dsp:txXfrm>
        <a:off x="3488282" y="28249"/>
        <a:ext cx="1253035" cy="818383"/>
      </dsp:txXfrm>
    </dsp:sp>
    <dsp:sp modelId="{9B395717-2FD1-4AC9-BB6C-4666D2665F22}">
      <dsp:nvSpPr>
        <dsp:cNvPr id="0" name=""/>
        <dsp:cNvSpPr/>
      </dsp:nvSpPr>
      <dsp:spPr>
        <a:xfrm>
          <a:off x="4069079" y="872093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282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B5A93-0126-41CF-A314-878C5CED8B37}">
      <dsp:nvSpPr>
        <dsp:cNvPr id="0" name=""/>
        <dsp:cNvSpPr/>
      </dsp:nvSpPr>
      <dsp:spPr>
        <a:xfrm>
          <a:off x="3462821" y="1219815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2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Interrupt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Service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Thread</a:t>
          </a:r>
          <a:endParaRPr lang="en-US" sz="1400" kern="1200" dirty="0"/>
        </a:p>
      </dsp:txBody>
      <dsp:txXfrm>
        <a:off x="3488282" y="1245276"/>
        <a:ext cx="1253035" cy="818383"/>
      </dsp:txXfrm>
    </dsp:sp>
    <dsp:sp modelId="{BB06759E-2061-4A22-BE0E-7D33B5871818}">
      <dsp:nvSpPr>
        <dsp:cNvPr id="0" name=""/>
        <dsp:cNvSpPr/>
      </dsp:nvSpPr>
      <dsp:spPr>
        <a:xfrm>
          <a:off x="3267227" y="2089120"/>
          <a:ext cx="847572" cy="347722"/>
        </a:xfrm>
        <a:custGeom>
          <a:avLst/>
          <a:gdLst/>
          <a:ahLst/>
          <a:cxnLst/>
          <a:rect l="0" t="0" r="0" b="0"/>
          <a:pathLst>
            <a:path>
              <a:moveTo>
                <a:pt x="847572" y="0"/>
              </a:moveTo>
              <a:lnTo>
                <a:pt x="847572" y="173861"/>
              </a:lnTo>
              <a:lnTo>
                <a:pt x="0" y="173861"/>
              </a:lnTo>
              <a:lnTo>
                <a:pt x="0" y="347722"/>
              </a:lnTo>
            </a:path>
          </a:pathLst>
        </a:custGeom>
        <a:noFill/>
        <a:ln w="282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CA355-8248-41F6-B448-9D748A86B453}">
      <dsp:nvSpPr>
        <dsp:cNvPr id="0" name=""/>
        <dsp:cNvSpPr/>
      </dsp:nvSpPr>
      <dsp:spPr>
        <a:xfrm>
          <a:off x="2615248" y="2436842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Event Thread</a:t>
          </a:r>
          <a:endParaRPr lang="en-US" sz="1400" kern="1200" dirty="0"/>
        </a:p>
      </dsp:txBody>
      <dsp:txXfrm>
        <a:off x="2640709" y="2462303"/>
        <a:ext cx="1253035" cy="818383"/>
      </dsp:txXfrm>
    </dsp:sp>
    <dsp:sp modelId="{F7E04C8E-8DEF-44A7-A980-F0454E837FF5}">
      <dsp:nvSpPr>
        <dsp:cNvPr id="0" name=""/>
        <dsp:cNvSpPr/>
      </dsp:nvSpPr>
      <dsp:spPr>
        <a:xfrm>
          <a:off x="3221507" y="3306147"/>
          <a:ext cx="91440" cy="3477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722"/>
              </a:lnTo>
            </a:path>
          </a:pathLst>
        </a:custGeom>
        <a:noFill/>
        <a:ln w="282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440C7-EB87-4ECD-8667-2DA6F9AE40F1}">
      <dsp:nvSpPr>
        <dsp:cNvPr id="0" name=""/>
        <dsp:cNvSpPr/>
      </dsp:nvSpPr>
      <dsp:spPr>
        <a:xfrm>
          <a:off x="2615248" y="3653869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Event Plot Thread</a:t>
          </a:r>
          <a:endParaRPr lang="en-US" sz="1400" kern="1200" dirty="0"/>
        </a:p>
      </dsp:txBody>
      <dsp:txXfrm>
        <a:off x="2640709" y="3679330"/>
        <a:ext cx="1253035" cy="818383"/>
      </dsp:txXfrm>
    </dsp:sp>
    <dsp:sp modelId="{EB9BA704-7D42-4F6C-8056-5A1FE2AA4D8E}">
      <dsp:nvSpPr>
        <dsp:cNvPr id="0" name=""/>
        <dsp:cNvSpPr/>
      </dsp:nvSpPr>
      <dsp:spPr>
        <a:xfrm>
          <a:off x="4114799" y="2089120"/>
          <a:ext cx="847572" cy="347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61"/>
              </a:lnTo>
              <a:lnTo>
                <a:pt x="847572" y="173861"/>
              </a:lnTo>
              <a:lnTo>
                <a:pt x="847572" y="347722"/>
              </a:lnTo>
            </a:path>
          </a:pathLst>
        </a:custGeom>
        <a:noFill/>
        <a:ln w="282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BD5A5-5E6D-4A60-AB3D-DE97FCD09D2F}">
      <dsp:nvSpPr>
        <dsp:cNvPr id="0" name=""/>
        <dsp:cNvSpPr/>
      </dsp:nvSpPr>
      <dsp:spPr>
        <a:xfrm>
          <a:off x="4310393" y="2436842"/>
          <a:ext cx="1303957" cy="869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Monitor Thread</a:t>
          </a:r>
          <a:endParaRPr lang="en-US" sz="1400" kern="1200" dirty="0"/>
        </a:p>
      </dsp:txBody>
      <dsp:txXfrm>
        <a:off x="4335854" y="2462303"/>
        <a:ext cx="1253035" cy="81838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8DC1DB-202D-4867-A792-F422C9D11858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rgbClr xmlns:mc="http://schemas.openxmlformats.org/markup-compatibility/2006" xmlns:a14="http://schemas.microsoft.com/office/drawing/2010/main" val="8FB08C" mc:Ignorable="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BBD30-B1AA-45E1-BD51-41C343F5F615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Wait on Interrupts</a:t>
          </a:r>
          <a:endParaRPr lang="en-US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109561" y="52725"/>
        <a:ext cx="2010477" cy="953648"/>
      </dsp:txXfrm>
    </dsp:sp>
    <dsp:sp modelId="{2A961151-29CD-4BB5-AB24-D12E560286BF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1255142"/>
            <a:satOff val="10273"/>
            <a:lumOff val="-1666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IRQ Vector</a:t>
          </a:r>
          <a:endParaRPr lang="en-US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932199" y="1376949"/>
        <a:ext cx="2010477" cy="953648"/>
      </dsp:txXfrm>
    </dsp:sp>
    <dsp:sp modelId="{D9786196-4DF2-4478-B9BB-FB12857FC3C9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2510283"/>
            <a:satOff val="20547"/>
            <a:lumOff val="-3333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Scaler/ TDC, Event Data</a:t>
          </a:r>
          <a:endParaRPr lang="en-US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236013" y="3519589"/>
        <a:ext cx="2010477" cy="953648"/>
      </dsp:txXfrm>
    </dsp:sp>
    <dsp:sp modelId="{507CCCA8-F4E0-49B4-AEB9-9CE291145D0E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3765425"/>
            <a:satOff val="30820"/>
            <a:lumOff val="-4999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Write Data to Shared Circular Buffer</a:t>
          </a:r>
          <a:endParaRPr lang="en-US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983109" y="3519589"/>
        <a:ext cx="2010477" cy="953648"/>
      </dsp:txXfrm>
    </dsp:sp>
    <dsp:sp modelId="{43DB5F3C-3534-45F8-90E5-F22AE2CA83B3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-5020566"/>
            <a:satOff val="41093"/>
            <a:lumOff val="-6666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IPC-Trigger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Event Thread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Monitor Thread</a:t>
          </a:r>
          <a:endParaRPr lang="en-US" sz="16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286923" y="1376949"/>
        <a:ext cx="2010477" cy="9536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6A39F-5DD7-4785-85FC-B1A322F63634}">
      <dsp:nvSpPr>
        <dsp:cNvPr id="0" name=""/>
        <dsp:cNvSpPr/>
      </dsp:nvSpPr>
      <dsp:spPr>
        <a:xfrm>
          <a:off x="1867779" y="-27638"/>
          <a:ext cx="4494040" cy="4494040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rgbClr xmlns:mc="http://schemas.openxmlformats.org/markup-compatibility/2006" xmlns:a14="http://schemas.microsoft.com/office/drawing/2010/main" val="CCB400" mc:Ignorable=""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ysClr val="windowText" lastClr="000000">
              <a:hueOff val="0"/>
              <a:satOff val="0"/>
              <a:lumOff val="0"/>
              <a:alphaOff val="0"/>
            </a:sys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9A96-44FC-45ED-8808-A5C6F269A01D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CCB400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Wait on event (IPC)</a:t>
          </a:r>
          <a:endParaRPr lang="en-US" sz="19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109561" y="52725"/>
        <a:ext cx="2010477" cy="953648"/>
      </dsp:txXfrm>
    </dsp:sp>
    <dsp:sp modelId="{4A1D1BB4-0B52-4674-B54B-28C4DF9A40BD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CADAE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Read data from circular buffer</a:t>
          </a:r>
          <a:endParaRPr lang="en-US" sz="19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932199" y="1376949"/>
        <a:ext cx="2010477" cy="953648"/>
      </dsp:txXfrm>
    </dsp:sp>
    <dsp:sp modelId="{5079D89C-63F4-4569-AAE1-C36794E3666B}">
      <dsp:nvSpPr>
        <dsp:cNvPr id="0" name=""/>
        <dsp:cNvSpPr/>
      </dsp:nvSpPr>
      <dsp:spPr>
        <a:xfrm>
          <a:off x="4184423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C7B70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Check if file is free</a:t>
          </a:r>
          <a:endParaRPr lang="en-US" sz="19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236013" y="3519589"/>
        <a:ext cx="2010477" cy="953648"/>
      </dsp:txXfrm>
    </dsp:sp>
    <dsp:sp modelId="{075B6902-BF58-4784-AA2E-B2DE1F59F7C0}">
      <dsp:nvSpPr>
        <dsp:cNvPr id="0" name=""/>
        <dsp:cNvSpPr/>
      </dsp:nvSpPr>
      <dsp:spPr>
        <a:xfrm>
          <a:off x="1931519" y="346799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8FB08C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Write data to file</a:t>
          </a:r>
          <a:endParaRPr lang="en-US" sz="1900" kern="1200" dirty="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983109" y="3519589"/>
        <a:ext cx="2010477" cy="953648"/>
      </dsp:txXfrm>
    </dsp:sp>
    <dsp:sp modelId="{5F44F1AE-C57D-4A99-9941-3C39AAD1122E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rgbClr xmlns:mc="http://schemas.openxmlformats.org/markup-compatibility/2006" xmlns:a14="http://schemas.microsoft.com/office/drawing/2010/main" val="D19049" mc:Ignorable="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ysClr val="window" lastClr="FFFFFF"/>
              </a:solidFill>
              <a:latin typeface="Georgia"/>
              <a:ea typeface="+mn-ea"/>
              <a:cs typeface="+mn-cs"/>
            </a:rPr>
            <a:t>Pass Hit Data to Plotting Thread and Web Update</a:t>
          </a:r>
        </a:p>
      </dsp:txBody>
      <dsp:txXfrm>
        <a:off x="1286923" y="1376949"/>
        <a:ext cx="2010477" cy="953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3831C-1595-4F88-9F83-211D699C47AC}">
      <dsp:nvSpPr>
        <dsp:cNvPr id="0" name=""/>
        <dsp:cNvSpPr/>
      </dsp:nvSpPr>
      <dsp:spPr>
        <a:xfrm>
          <a:off x="3550541" y="2429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Introduction to INO</a:t>
          </a:r>
        </a:p>
      </dsp:txBody>
      <dsp:txXfrm>
        <a:off x="3550541" y="2429"/>
        <a:ext cx="2223840" cy="1005807"/>
      </dsp:txXfrm>
    </dsp:sp>
    <dsp:sp modelId="{5579A938-0D4F-49F5-8ED9-B1D348F762C1}">
      <dsp:nvSpPr>
        <dsp:cNvPr id="0" name=""/>
        <dsp:cNvSpPr/>
      </dsp:nvSpPr>
      <dsp:spPr>
        <a:xfrm>
          <a:off x="2455217" y="2429"/>
          <a:ext cx="995749" cy="1005807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8000" b="-8000"/>
          </a:stretch>
        </a:blip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762356-3C09-452D-8666-0A860E14558D}">
      <dsp:nvSpPr>
        <dsp:cNvPr id="0" name=""/>
        <dsp:cNvSpPr/>
      </dsp:nvSpPr>
      <dsp:spPr>
        <a:xfrm>
          <a:off x="2455217" y="1174194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Role of Software in HEP </a:t>
          </a:r>
          <a:endParaRPr lang="en-US" sz="2200" kern="1200" dirty="0"/>
        </a:p>
      </dsp:txBody>
      <dsp:txXfrm>
        <a:off x="2455217" y="1174194"/>
        <a:ext cx="2223840" cy="1005807"/>
      </dsp:txXfrm>
    </dsp:sp>
    <dsp:sp modelId="{C26C8127-5AB9-4829-87A9-919364262539}">
      <dsp:nvSpPr>
        <dsp:cNvPr id="0" name=""/>
        <dsp:cNvSpPr/>
      </dsp:nvSpPr>
      <dsp:spPr>
        <a:xfrm>
          <a:off x="4778632" y="1174194"/>
          <a:ext cx="995749" cy="1005807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4A66D7E-B1B6-45F4-B6A8-7D15CE66EFE4}">
      <dsp:nvSpPr>
        <dsp:cNvPr id="0" name=""/>
        <dsp:cNvSpPr/>
      </dsp:nvSpPr>
      <dsp:spPr>
        <a:xfrm>
          <a:off x="3550541" y="2345960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Software Design Philosophy in INO </a:t>
          </a:r>
          <a:endParaRPr lang="en-US" sz="2200" kern="1200" dirty="0"/>
        </a:p>
      </dsp:txBody>
      <dsp:txXfrm>
        <a:off x="3550541" y="2345960"/>
        <a:ext cx="2223840" cy="1005807"/>
      </dsp:txXfrm>
    </dsp:sp>
    <dsp:sp modelId="{C802E29D-AFA5-4DDF-AA70-CB0CCA9CAAA0}">
      <dsp:nvSpPr>
        <dsp:cNvPr id="0" name=""/>
        <dsp:cNvSpPr/>
      </dsp:nvSpPr>
      <dsp:spPr>
        <a:xfrm>
          <a:off x="2455217" y="2345960"/>
          <a:ext cx="995749" cy="1005807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10000" b="-10000"/>
          </a:stretch>
        </a:blip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BBB3CD-90F6-4DE4-AF8A-49C9A552B078}">
      <dsp:nvSpPr>
        <dsp:cNvPr id="0" name=""/>
        <dsp:cNvSpPr/>
      </dsp:nvSpPr>
      <dsp:spPr>
        <a:xfrm>
          <a:off x="2455217" y="3517726"/>
          <a:ext cx="2223840" cy="100580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1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Applications for INO</a:t>
          </a:r>
          <a:endParaRPr lang="en-US" sz="2200" kern="1200" dirty="0"/>
        </a:p>
      </dsp:txBody>
      <dsp:txXfrm>
        <a:off x="2455217" y="3517726"/>
        <a:ext cx="2223840" cy="1005807"/>
      </dsp:txXfrm>
    </dsp:sp>
    <dsp:sp modelId="{6C715803-18FC-4D37-995D-00C3951E6689}">
      <dsp:nvSpPr>
        <dsp:cNvPr id="0" name=""/>
        <dsp:cNvSpPr/>
      </dsp:nvSpPr>
      <dsp:spPr>
        <a:xfrm>
          <a:off x="4778632" y="3517726"/>
          <a:ext cx="995749" cy="1005807"/>
        </a:xfrm>
        <a:prstGeom prst="rect">
          <a:avLst/>
        </a:prstGeom>
        <a:blipFill>
          <a:blip xmlns:r="http://schemas.openxmlformats.org/officeDocument/2006/relationships" r:embed="rId4"/>
          <a:srcRect/>
          <a:stretch>
            <a:fillRect l="-16000" r="-16000"/>
          </a:stretch>
        </a:blip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4F03C5-F0D1-4DC0-8E98-B736B2C7DE74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Nuance: Event Generation: Neutrino + Iron = A + B +C + …</a:t>
          </a:r>
          <a:endParaRPr lang="en-US" sz="2400" kern="1200" dirty="0"/>
        </a:p>
      </dsp:txBody>
      <dsp:txXfrm>
        <a:off x="39768" y="39768"/>
        <a:ext cx="5530000" cy="1278252"/>
      </dsp:txXfrm>
    </dsp:sp>
    <dsp:sp modelId="{8F80D2F8-916E-42D1-B5F6-ADB424516E6E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-4960515"/>
            <a:satOff val="1825"/>
            <a:lumOff val="-4804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GEANT: Propagation of A+B+C+ … in the detector</a:t>
          </a:r>
          <a:endParaRPr lang="en-US" sz="2400" kern="1200" dirty="0"/>
        </a:p>
      </dsp:txBody>
      <dsp:txXfrm>
        <a:off x="656987" y="1623855"/>
        <a:ext cx="5415841" cy="1278252"/>
      </dsp:txXfrm>
    </dsp:sp>
    <dsp:sp modelId="{D9908446-2933-4C8F-A2ED-7D3231AD3673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4">
            <a:hueOff val="-9921030"/>
            <a:satOff val="3650"/>
            <a:lumOff val="-9608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Reconstruction: From E,</a:t>
          </a:r>
          <a:r>
            <a:rPr lang="en-US" sz="2400" b="1" kern="1200" dirty="0" smtClean="0"/>
            <a:t>P</a:t>
          </a:r>
          <a:r>
            <a:rPr lang="en-US" sz="2400" kern="1200" dirty="0" smtClean="0"/>
            <a:t> of A+B+C + … Get E,</a:t>
          </a:r>
          <a:r>
            <a:rPr lang="en-US" sz="2400" b="1" kern="1200" dirty="0" smtClean="0"/>
            <a:t>P </a:t>
          </a:r>
          <a:r>
            <a:rPr lang="en-US" sz="2400" kern="1200" dirty="0" smtClean="0"/>
            <a:t>of Neutrino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Track Finding and Fitting algorithms</a:t>
          </a:r>
          <a:endParaRPr lang="en-US" sz="2400" kern="1200" dirty="0"/>
        </a:p>
      </dsp:txBody>
      <dsp:txXfrm>
        <a:off x="1274207" y="3207942"/>
        <a:ext cx="5415841" cy="1278252"/>
      </dsp:txXfrm>
    </dsp:sp>
    <dsp:sp modelId="{C777D2C6-677E-4537-B3CC-4CCDCD63EFBE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11173" y="1029656"/>
        <a:ext cx="485410" cy="664128"/>
      </dsp:txXfrm>
    </dsp:sp>
    <dsp:sp modelId="{E526B940-F60A-4E65-87E4-D8CE42BEF175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0557090"/>
            <a:satOff val="647"/>
            <a:lumOff val="-1705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928393" y="2604691"/>
        <a:ext cx="485410" cy="66412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A8C6A-72BA-4878-A6D2-9080BEA0ACD9}">
      <dsp:nvSpPr>
        <dsp:cNvPr id="0" name=""/>
        <dsp:cNvSpPr/>
      </dsp:nvSpPr>
      <dsp:spPr>
        <a:xfrm>
          <a:off x="1488" y="1767085"/>
          <a:ext cx="1324570" cy="52982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Hits</a:t>
          </a:r>
          <a:endParaRPr lang="en-US" sz="1500" kern="1200" dirty="0"/>
        </a:p>
      </dsp:txBody>
      <dsp:txXfrm>
        <a:off x="266402" y="1767085"/>
        <a:ext cx="794742" cy="529828"/>
      </dsp:txXfrm>
    </dsp:sp>
    <dsp:sp modelId="{97E4A23E-1C1D-438A-A9A4-2ACCD501EC58}">
      <dsp:nvSpPr>
        <dsp:cNvPr id="0" name=""/>
        <dsp:cNvSpPr/>
      </dsp:nvSpPr>
      <dsp:spPr>
        <a:xfrm>
          <a:off x="1193601" y="1767085"/>
          <a:ext cx="1324570" cy="529828"/>
        </a:xfrm>
        <a:prstGeom prst="chevron">
          <a:avLst/>
        </a:prstGeom>
        <a:solidFill>
          <a:schemeClr val="accent3">
            <a:hueOff val="2568508"/>
            <a:satOff val="13905"/>
            <a:lumOff val="4559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Clusters	</a:t>
          </a:r>
          <a:endParaRPr lang="en-US" sz="1500" kern="1200" dirty="0"/>
        </a:p>
      </dsp:txBody>
      <dsp:txXfrm>
        <a:off x="1458515" y="1767085"/>
        <a:ext cx="794742" cy="529828"/>
      </dsp:txXfrm>
    </dsp:sp>
    <dsp:sp modelId="{FAD5CFE7-2231-4B1B-8D13-16E6B87248F8}">
      <dsp:nvSpPr>
        <dsp:cNvPr id="0" name=""/>
        <dsp:cNvSpPr/>
      </dsp:nvSpPr>
      <dsp:spPr>
        <a:xfrm>
          <a:off x="2385714" y="1767085"/>
          <a:ext cx="1324570" cy="529828"/>
        </a:xfrm>
        <a:prstGeom prst="chevron">
          <a:avLst/>
        </a:prstGeom>
        <a:solidFill>
          <a:schemeClr val="accent3">
            <a:hueOff val="5137016"/>
            <a:satOff val="27810"/>
            <a:lumOff val="9117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Triplets</a:t>
          </a:r>
        </a:p>
      </dsp:txBody>
      <dsp:txXfrm>
        <a:off x="2650628" y="1767085"/>
        <a:ext cx="794742" cy="529828"/>
      </dsp:txXfrm>
    </dsp:sp>
    <dsp:sp modelId="{6B3388C1-2A2E-482F-A5E5-5FECE7F0CD78}">
      <dsp:nvSpPr>
        <dsp:cNvPr id="0" name=""/>
        <dsp:cNvSpPr/>
      </dsp:nvSpPr>
      <dsp:spPr>
        <a:xfrm>
          <a:off x="3577828" y="1767085"/>
          <a:ext cx="1324570" cy="529828"/>
        </a:xfrm>
        <a:prstGeom prst="chevron">
          <a:avLst/>
        </a:prstGeom>
        <a:solidFill>
          <a:schemeClr val="accent3">
            <a:hueOff val="7705523"/>
            <a:satOff val="41714"/>
            <a:lumOff val="13676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Find Track</a:t>
          </a:r>
        </a:p>
      </dsp:txBody>
      <dsp:txXfrm>
        <a:off x="3842742" y="1767085"/>
        <a:ext cx="794742" cy="529828"/>
      </dsp:txXfrm>
    </dsp:sp>
    <dsp:sp modelId="{F250CE26-BE3E-4C60-AB0B-AE9B457B13BE}">
      <dsp:nvSpPr>
        <dsp:cNvPr id="0" name=""/>
        <dsp:cNvSpPr/>
      </dsp:nvSpPr>
      <dsp:spPr>
        <a:xfrm>
          <a:off x="4769941" y="1767085"/>
          <a:ext cx="1324570" cy="529828"/>
        </a:xfrm>
        <a:prstGeom prst="chevron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Fit Tracks</a:t>
          </a:r>
        </a:p>
      </dsp:txBody>
      <dsp:txXfrm>
        <a:off x="5034855" y="1767085"/>
        <a:ext cx="794742" cy="52982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508F-6AAF-4890-B154-3755607BB837}">
      <dsp:nvSpPr>
        <dsp:cNvPr id="0" name=""/>
        <dsp:cNvSpPr/>
      </dsp:nvSpPr>
      <dsp:spPr>
        <a:xfrm>
          <a:off x="-19050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tint val="4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tint val="40000"/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659F387-D8E7-4754-9184-37D2F4DCE90C}">
      <dsp:nvSpPr>
        <dsp:cNvPr id="0" name=""/>
        <dsp:cNvSpPr/>
      </dsp:nvSpPr>
      <dsp:spPr>
        <a:xfrm>
          <a:off x="583691" y="2756661"/>
          <a:ext cx="158496" cy="1584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4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C7240D-F4C8-4485-A743-D0A5A5D09B55}">
      <dsp:nvSpPr>
        <dsp:cNvPr id="0" name=""/>
        <dsp:cNvSpPr/>
      </dsp:nvSpPr>
      <dsp:spPr>
        <a:xfrm>
          <a:off x="-54864" y="2835910"/>
          <a:ext cx="2855976" cy="1101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84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Design your window using </a:t>
          </a:r>
          <a:r>
            <a:rPr lang="en-US" sz="2400" kern="1200" dirty="0" err="1" smtClean="0"/>
            <a:t>Qt</a:t>
          </a:r>
          <a:r>
            <a:rPr lang="en-US" sz="2400" kern="1200" dirty="0" smtClean="0"/>
            <a:t> Designer</a:t>
          </a:r>
          <a:endParaRPr lang="en-US" sz="2400" kern="1200" dirty="0"/>
        </a:p>
      </dsp:txBody>
      <dsp:txXfrm>
        <a:off x="-54864" y="2835910"/>
        <a:ext cx="2855976" cy="1101090"/>
      </dsp:txXfrm>
    </dsp:sp>
    <dsp:sp modelId="{A4F890D7-57DE-4552-B24E-A09111AE1C1D}">
      <dsp:nvSpPr>
        <dsp:cNvPr id="0" name=""/>
        <dsp:cNvSpPr/>
      </dsp:nvSpPr>
      <dsp:spPr>
        <a:xfrm>
          <a:off x="1982723" y="1721103"/>
          <a:ext cx="286512" cy="286512"/>
        </a:xfrm>
        <a:prstGeom prst="ellipse">
          <a:avLst/>
        </a:prstGeom>
        <a:gradFill rotWithShape="0">
          <a:gsLst>
            <a:gs pos="0">
              <a:schemeClr val="accent4">
                <a:hueOff val="-4960515"/>
                <a:satOff val="1825"/>
                <a:lumOff val="-4804"/>
                <a:alphaOff val="0"/>
                <a:shade val="54000"/>
                <a:satMod val="105000"/>
              </a:schemeClr>
            </a:gs>
            <a:gs pos="47500">
              <a:schemeClr val="accent4">
                <a:hueOff val="-4960515"/>
                <a:satOff val="1825"/>
                <a:lumOff val="-4804"/>
                <a:alphaOff val="0"/>
                <a:shade val="88000"/>
                <a:satMod val="105000"/>
              </a:schemeClr>
            </a:gs>
            <a:gs pos="58500">
              <a:schemeClr val="accent4">
                <a:hueOff val="-4960515"/>
                <a:satOff val="1825"/>
                <a:lumOff val="-4804"/>
                <a:alphaOff val="0"/>
                <a:shade val="88000"/>
                <a:satMod val="105000"/>
              </a:schemeClr>
            </a:gs>
            <a:gs pos="100000">
              <a:schemeClr val="accent4">
                <a:hueOff val="-4960515"/>
                <a:satOff val="1825"/>
                <a:lumOff val="-4804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D99768-9B62-4F5F-969A-2B84B4855D0B}">
      <dsp:nvSpPr>
        <dsp:cNvPr id="0" name=""/>
        <dsp:cNvSpPr/>
      </dsp:nvSpPr>
      <dsp:spPr>
        <a:xfrm>
          <a:off x="647702" y="1864359"/>
          <a:ext cx="4419595" cy="207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81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Write your code in </a:t>
          </a:r>
          <a:r>
            <a:rPr lang="en-US" sz="2400" kern="1200" dirty="0" err="1" smtClean="0"/>
            <a:t>Qt</a:t>
          </a:r>
          <a:r>
            <a:rPr lang="en-US" sz="2400" kern="1200" dirty="0" smtClean="0"/>
            <a:t> Creator</a:t>
          </a:r>
          <a:endParaRPr lang="en-US" sz="2400" kern="1200" dirty="0"/>
        </a:p>
      </dsp:txBody>
      <dsp:txXfrm>
        <a:off x="647702" y="1864359"/>
        <a:ext cx="4419595" cy="2072640"/>
      </dsp:txXfrm>
    </dsp:sp>
    <dsp:sp modelId="{C7456F9D-6807-440F-9B0E-B1F92C8B8604}">
      <dsp:nvSpPr>
        <dsp:cNvPr id="0" name=""/>
        <dsp:cNvSpPr/>
      </dsp:nvSpPr>
      <dsp:spPr>
        <a:xfrm>
          <a:off x="3665220" y="1090929"/>
          <a:ext cx="396240" cy="396240"/>
        </a:xfrm>
        <a:prstGeom prst="ellipse">
          <a:avLst/>
        </a:prstGeom>
        <a:gradFill rotWithShape="0">
          <a:gsLst>
            <a:gs pos="0">
              <a:schemeClr val="accent4">
                <a:hueOff val="-9921030"/>
                <a:satOff val="3650"/>
                <a:lumOff val="-9608"/>
                <a:alphaOff val="0"/>
                <a:shade val="54000"/>
                <a:satMod val="105000"/>
              </a:schemeClr>
            </a:gs>
            <a:gs pos="47500">
              <a:schemeClr val="accent4">
                <a:hueOff val="-9921030"/>
                <a:satOff val="3650"/>
                <a:lumOff val="-9608"/>
                <a:alphaOff val="0"/>
                <a:shade val="88000"/>
                <a:satMod val="105000"/>
              </a:schemeClr>
            </a:gs>
            <a:gs pos="58500">
              <a:schemeClr val="accent4">
                <a:hueOff val="-9921030"/>
                <a:satOff val="3650"/>
                <a:lumOff val="-9608"/>
                <a:alphaOff val="0"/>
                <a:shade val="88000"/>
                <a:satMod val="105000"/>
              </a:schemeClr>
            </a:gs>
            <a:gs pos="100000">
              <a:schemeClr val="accent4">
                <a:hueOff val="-9921030"/>
                <a:satOff val="3650"/>
                <a:lumOff val="-9608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694216-BC25-4D73-BC38-58A5A4F94EFF}">
      <dsp:nvSpPr>
        <dsp:cNvPr id="0" name=""/>
        <dsp:cNvSpPr/>
      </dsp:nvSpPr>
      <dsp:spPr>
        <a:xfrm>
          <a:off x="2903220" y="1289049"/>
          <a:ext cx="3383280" cy="264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959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Connect Signals to Slots</a:t>
          </a:r>
          <a:endParaRPr lang="en-US" sz="2400" kern="1200" dirty="0"/>
        </a:p>
      </dsp:txBody>
      <dsp:txXfrm>
        <a:off x="2903220" y="1289049"/>
        <a:ext cx="3383280" cy="2647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71995-B1DE-4CD6-B0D2-8380515A436D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Reconfirm Neutrino Oscillations</a:t>
          </a:r>
          <a:endParaRPr lang="en-US" sz="2300" kern="1200" dirty="0"/>
        </a:p>
      </dsp:txBody>
      <dsp:txXfrm>
        <a:off x="916483" y="1984"/>
        <a:ext cx="2030015" cy="1218009"/>
      </dsp:txXfrm>
    </dsp:sp>
    <dsp:sp modelId="{F1DE3FF3-18EE-4E82-8A88-DEF6832774EE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Sign of </a:t>
          </a:r>
          <a:r>
            <a:rPr lang="el-GR" sz="2300" kern="1200" dirty="0" smtClean="0"/>
            <a:t>δ</a:t>
          </a:r>
          <a:r>
            <a:rPr lang="en-US" sz="2300" kern="1200" baseline="-25000" dirty="0" smtClean="0"/>
            <a:t>32   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3149500" y="1984"/>
        <a:ext cx="2030015" cy="1218009"/>
      </dsp:txXfrm>
    </dsp:sp>
    <dsp:sp modelId="{91DFDD10-A0BF-4631-998B-FBFE5679FE5F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Dirac or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Majorana ?</a:t>
          </a:r>
          <a:endParaRPr lang="en-US" sz="2300" kern="1200" dirty="0"/>
        </a:p>
      </dsp:txBody>
      <dsp:txXfrm>
        <a:off x="916483" y="1422995"/>
        <a:ext cx="2030015" cy="1218009"/>
      </dsp:txXfrm>
    </dsp:sp>
    <dsp:sp modelId="{BD2AACD5-05D3-4A47-B4E5-82D7AFF078DF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Long Base-line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Neutrino Detector</a:t>
          </a:r>
          <a:endParaRPr lang="en-US" sz="2300" kern="1200" dirty="0"/>
        </a:p>
      </dsp:txBody>
      <dsp:txXfrm>
        <a:off x="3149500" y="1422995"/>
        <a:ext cx="2030015" cy="1218009"/>
      </dsp:txXfrm>
    </dsp:sp>
    <dsp:sp modelId="{2DF3E7F3-402D-4148-A6FA-9ADF3FDF3169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Template for Future Experiments</a:t>
          </a:r>
          <a:endParaRPr lang="en-US" sz="2300" kern="1200" dirty="0"/>
        </a:p>
      </dsp:txBody>
      <dsp:txXfrm>
        <a:off x="2032992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A00B-FA48-4DFF-88BE-7974CA616626}">
      <dsp:nvSpPr>
        <dsp:cNvPr id="0" name=""/>
        <dsp:cNvSpPr/>
      </dsp:nvSpPr>
      <dsp:spPr>
        <a:xfrm>
          <a:off x="0" y="226420"/>
          <a:ext cx="3429000" cy="5475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28,000 RPC’s</a:t>
          </a:r>
          <a:endParaRPr lang="en-US" sz="2400" kern="1200" dirty="0"/>
        </a:p>
      </dsp:txBody>
      <dsp:txXfrm>
        <a:off x="26730" y="253150"/>
        <a:ext cx="3375540" cy="494099"/>
      </dsp:txXfrm>
    </dsp:sp>
    <dsp:sp modelId="{D267AE52-0F8A-4984-B2FF-1FB5513F6BB0}">
      <dsp:nvSpPr>
        <dsp:cNvPr id="0" name=""/>
        <dsp:cNvSpPr/>
      </dsp:nvSpPr>
      <dsp:spPr>
        <a:xfrm>
          <a:off x="0" y="773980"/>
          <a:ext cx="3429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/>
        </a:p>
      </dsp:txBody>
      <dsp:txXfrm>
        <a:off x="0" y="773980"/>
        <a:ext cx="3429000" cy="397440"/>
      </dsp:txXfrm>
    </dsp:sp>
    <dsp:sp modelId="{EC57AB2B-2B96-457C-A93D-FECC71714DD0}">
      <dsp:nvSpPr>
        <dsp:cNvPr id="0" name=""/>
        <dsp:cNvSpPr/>
      </dsp:nvSpPr>
      <dsp:spPr>
        <a:xfrm>
          <a:off x="0" y="1171420"/>
          <a:ext cx="3429000" cy="547559"/>
        </a:xfrm>
        <a:prstGeom prst="roundRect">
          <a:avLst/>
        </a:prstGeom>
        <a:solidFill>
          <a:schemeClr val="accent3">
            <a:hueOff val="3424677"/>
            <a:satOff val="18540"/>
            <a:lumOff val="6078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50 k ton Iron</a:t>
          </a:r>
          <a:endParaRPr lang="en-US" sz="2400" kern="1200" dirty="0"/>
        </a:p>
      </dsp:txBody>
      <dsp:txXfrm>
        <a:off x="26730" y="1198150"/>
        <a:ext cx="3375540" cy="494099"/>
      </dsp:txXfrm>
    </dsp:sp>
    <dsp:sp modelId="{ECB725EA-E6C3-4831-9A3D-C06561D4F402}">
      <dsp:nvSpPr>
        <dsp:cNvPr id="0" name=""/>
        <dsp:cNvSpPr/>
      </dsp:nvSpPr>
      <dsp:spPr>
        <a:xfrm>
          <a:off x="0" y="1718980"/>
          <a:ext cx="3429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/>
        </a:p>
      </dsp:txBody>
      <dsp:txXfrm>
        <a:off x="0" y="1718980"/>
        <a:ext cx="3429000" cy="397440"/>
      </dsp:txXfrm>
    </dsp:sp>
    <dsp:sp modelId="{92A543C9-C627-449C-A90F-EDBEA0C1692F}">
      <dsp:nvSpPr>
        <dsp:cNvPr id="0" name=""/>
        <dsp:cNvSpPr/>
      </dsp:nvSpPr>
      <dsp:spPr>
        <a:xfrm>
          <a:off x="0" y="2116420"/>
          <a:ext cx="3429000" cy="547559"/>
        </a:xfrm>
        <a:prstGeom prst="roundRect">
          <a:avLst/>
        </a:prstGeom>
        <a:solidFill>
          <a:schemeClr val="accent3">
            <a:hueOff val="6849354"/>
            <a:satOff val="37079"/>
            <a:lumOff val="12157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1.3 Tesla Magnetic Field</a:t>
          </a:r>
          <a:endParaRPr lang="en-US" sz="2400" kern="1200" dirty="0"/>
        </a:p>
      </dsp:txBody>
      <dsp:txXfrm>
        <a:off x="26730" y="2143150"/>
        <a:ext cx="3375540" cy="494099"/>
      </dsp:txXfrm>
    </dsp:sp>
    <dsp:sp modelId="{187B2086-34AA-434C-91FF-5AC023494ECA}">
      <dsp:nvSpPr>
        <dsp:cNvPr id="0" name=""/>
        <dsp:cNvSpPr/>
      </dsp:nvSpPr>
      <dsp:spPr>
        <a:xfrm>
          <a:off x="0" y="2663979"/>
          <a:ext cx="3429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1900" kern="1200" dirty="0"/>
        </a:p>
      </dsp:txBody>
      <dsp:txXfrm>
        <a:off x="0" y="2663979"/>
        <a:ext cx="3429000" cy="397440"/>
      </dsp:txXfrm>
    </dsp:sp>
    <dsp:sp modelId="{5316657D-4DCE-4200-94FA-CEA16A59A530}">
      <dsp:nvSpPr>
        <dsp:cNvPr id="0" name=""/>
        <dsp:cNvSpPr/>
      </dsp:nvSpPr>
      <dsp:spPr>
        <a:xfrm>
          <a:off x="0" y="3061420"/>
          <a:ext cx="3429000" cy="547559"/>
        </a:xfrm>
        <a:prstGeom prst="roundRect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>
            <a:rot lat="0" lon="0" rev="0"/>
          </a:camera>
          <a:lightRig rig="harsh" dir="tl">
            <a:rot lat="0" lon="0" rev="900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3.6 Million Channels</a:t>
          </a:r>
          <a:endParaRPr lang="en-US" sz="2400" kern="1200" dirty="0"/>
        </a:p>
      </dsp:txBody>
      <dsp:txXfrm>
        <a:off x="26730" y="3088150"/>
        <a:ext cx="3375540" cy="4940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97C8F-3200-41E0-9B8C-F957EDF1027A}">
      <dsp:nvSpPr>
        <dsp:cNvPr id="0" name=""/>
        <dsp:cNvSpPr/>
      </dsp:nvSpPr>
      <dsp:spPr>
        <a:xfrm>
          <a:off x="0" y="285399"/>
          <a:ext cx="4495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2BF3F-DE5D-42E6-83D0-BD4F62F90522}">
      <dsp:nvSpPr>
        <dsp:cNvPr id="0" name=""/>
        <dsp:cNvSpPr/>
      </dsp:nvSpPr>
      <dsp:spPr>
        <a:xfrm>
          <a:off x="224790" y="63999"/>
          <a:ext cx="31470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12 Layers</a:t>
          </a:r>
          <a:endParaRPr lang="en-US" sz="1500" kern="1200" dirty="0"/>
        </a:p>
      </dsp:txBody>
      <dsp:txXfrm>
        <a:off x="246406" y="85615"/>
        <a:ext cx="3103828" cy="399568"/>
      </dsp:txXfrm>
    </dsp:sp>
    <dsp:sp modelId="{83D43C7B-5276-4EE4-A5D4-262A830D0E02}">
      <dsp:nvSpPr>
        <dsp:cNvPr id="0" name=""/>
        <dsp:cNvSpPr/>
      </dsp:nvSpPr>
      <dsp:spPr>
        <a:xfrm>
          <a:off x="0" y="965799"/>
          <a:ext cx="4495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32318-5AE0-4454-BB39-F7B9059643FF}">
      <dsp:nvSpPr>
        <dsp:cNvPr id="0" name=""/>
        <dsp:cNvSpPr/>
      </dsp:nvSpPr>
      <dsp:spPr>
        <a:xfrm>
          <a:off x="224790" y="744399"/>
          <a:ext cx="31470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1m x 1m RPC’s</a:t>
          </a:r>
          <a:endParaRPr lang="en-US" sz="1500" kern="1200" dirty="0"/>
        </a:p>
      </dsp:txBody>
      <dsp:txXfrm>
        <a:off x="246406" y="766015"/>
        <a:ext cx="3103828" cy="399568"/>
      </dsp:txXfrm>
    </dsp:sp>
    <dsp:sp modelId="{6BADB487-0A91-4D31-8595-B3698339F24C}">
      <dsp:nvSpPr>
        <dsp:cNvPr id="0" name=""/>
        <dsp:cNvSpPr/>
      </dsp:nvSpPr>
      <dsp:spPr>
        <a:xfrm>
          <a:off x="0" y="1646199"/>
          <a:ext cx="4495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924B2-7DA0-4F92-B3BC-9408CA70F8A0}">
      <dsp:nvSpPr>
        <dsp:cNvPr id="0" name=""/>
        <dsp:cNvSpPr/>
      </dsp:nvSpPr>
      <dsp:spPr>
        <a:xfrm>
          <a:off x="224790" y="1424799"/>
          <a:ext cx="31470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32 Strips/Plane</a:t>
          </a:r>
          <a:endParaRPr lang="en-US" sz="1500" kern="1200" dirty="0"/>
        </a:p>
      </dsp:txBody>
      <dsp:txXfrm>
        <a:off x="246406" y="1446415"/>
        <a:ext cx="3103828" cy="399568"/>
      </dsp:txXfrm>
    </dsp:sp>
    <dsp:sp modelId="{2DE0BA36-0EA3-4D26-AB5A-2456C3EE7688}">
      <dsp:nvSpPr>
        <dsp:cNvPr id="0" name=""/>
        <dsp:cNvSpPr/>
      </dsp:nvSpPr>
      <dsp:spPr>
        <a:xfrm>
          <a:off x="0" y="2326600"/>
          <a:ext cx="4495800" cy="378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6B16-3D67-4A1A-9CA1-817D564607A0}">
      <dsp:nvSpPr>
        <dsp:cNvPr id="0" name=""/>
        <dsp:cNvSpPr/>
      </dsp:nvSpPr>
      <dsp:spPr>
        <a:xfrm>
          <a:off x="224790" y="2105200"/>
          <a:ext cx="3147060" cy="44280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951" tIns="0" rIns="118951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No Iron Layers</a:t>
          </a:r>
          <a:endParaRPr lang="en-US" sz="1500" kern="1200" dirty="0"/>
        </a:p>
      </dsp:txBody>
      <dsp:txXfrm>
        <a:off x="246406" y="2126816"/>
        <a:ext cx="3103828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B86C6-C715-4614-A54D-D28C39CC10E9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Simulation</a:t>
          </a:r>
          <a:endParaRPr lang="en-US" sz="3400" kern="1200" dirty="0"/>
        </a:p>
      </dsp:txBody>
      <dsp:txXfrm rot="5400000">
        <a:off x="-1" y="1"/>
        <a:ext cx="4114800" cy="1697236"/>
      </dsp:txXfrm>
    </dsp:sp>
    <dsp:sp modelId="{6B2BA61B-17D5-495D-B66F-D5216940C17A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3">
            <a:hueOff val="3424677"/>
            <a:satOff val="18540"/>
            <a:lumOff val="6078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Data Acquisition</a:t>
          </a:r>
          <a:endParaRPr lang="en-US" sz="3400" kern="1200" dirty="0"/>
        </a:p>
      </dsp:txBody>
      <dsp:txXfrm>
        <a:off x="4114800" y="0"/>
        <a:ext cx="4114800" cy="1697236"/>
      </dsp:txXfrm>
    </dsp:sp>
    <dsp:sp modelId="{7F46A066-2641-483F-AC64-F75F73FB7C88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3">
            <a:hueOff val="6849354"/>
            <a:satOff val="37079"/>
            <a:lumOff val="12157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Analysis, Graphing</a:t>
          </a:r>
          <a:endParaRPr lang="en-US" sz="3400" kern="1200" dirty="0"/>
        </a:p>
      </dsp:txBody>
      <dsp:txXfrm rot="10800000">
        <a:off x="0" y="2828726"/>
        <a:ext cx="4114800" cy="1697236"/>
      </dsp:txXfrm>
    </dsp:sp>
    <dsp:sp modelId="{843D58F1-06F7-436F-B898-38A5A95706CD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Hardware Control, Monitoring</a:t>
          </a:r>
          <a:endParaRPr lang="en-US" sz="3400" kern="1200" dirty="0"/>
        </a:p>
      </dsp:txBody>
      <dsp:txXfrm rot="-5400000">
        <a:off x="4114799" y="2828726"/>
        <a:ext cx="4114800" cy="1697236"/>
      </dsp:txXfrm>
    </dsp:sp>
    <dsp:sp modelId="{18823EBE-9E1F-4DCF-BCD8-7B2D439023EC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Experiment</a:t>
          </a:r>
          <a:endParaRPr lang="en-US" sz="3400" kern="1200" dirty="0"/>
        </a:p>
      </dsp:txBody>
      <dsp:txXfrm>
        <a:off x="2935594" y="1752471"/>
        <a:ext cx="2358410" cy="10210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5A08C-0953-4A59-949F-042E9581A66D}">
      <dsp:nvSpPr>
        <dsp:cNvPr id="0" name=""/>
        <dsp:cNvSpPr/>
      </dsp:nvSpPr>
      <dsp:spPr>
        <a:xfrm>
          <a:off x="98214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Simulation Package</a:t>
          </a:r>
          <a:endParaRPr lang="en-US" sz="1400" kern="1200" dirty="0"/>
        </a:p>
      </dsp:txBody>
      <dsp:txXfrm>
        <a:off x="1014174" y="34753"/>
        <a:ext cx="1767381" cy="1335104"/>
      </dsp:txXfrm>
    </dsp:sp>
    <dsp:sp modelId="{82AB324C-AAC5-4962-B03B-06531F382E37}">
      <dsp:nvSpPr>
        <dsp:cNvPr id="0" name=""/>
        <dsp:cNvSpPr/>
      </dsp:nvSpPr>
      <dsp:spPr>
        <a:xfrm>
          <a:off x="982140" y="1369857"/>
          <a:ext cx="1831449" cy="5878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GEANT</a:t>
          </a:r>
          <a:endParaRPr lang="en-US" sz="1400" kern="1200" dirty="0"/>
        </a:p>
      </dsp:txBody>
      <dsp:txXfrm>
        <a:off x="982140" y="1369857"/>
        <a:ext cx="1289753" cy="587869"/>
      </dsp:txXfrm>
    </dsp:sp>
    <dsp:sp modelId="{F1A6341D-98EB-4950-BAE9-6CB176EC8EBE}">
      <dsp:nvSpPr>
        <dsp:cNvPr id="0" name=""/>
        <dsp:cNvSpPr/>
      </dsp:nvSpPr>
      <dsp:spPr>
        <a:xfrm>
          <a:off x="2323702" y="1463235"/>
          <a:ext cx="641007" cy="641007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1000" r="-21000"/>
          </a:stretch>
        </a:blipFill>
        <a:ln w="282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3B192-7801-49AB-A358-227276DDC322}">
      <dsp:nvSpPr>
        <dsp:cNvPr id="0" name=""/>
        <dsp:cNvSpPr/>
      </dsp:nvSpPr>
      <dsp:spPr>
        <a:xfrm>
          <a:off x="3123515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2568508"/>
              <a:satOff val="13905"/>
              <a:lumOff val="4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Data Analysis Framework</a:t>
          </a:r>
          <a:endParaRPr lang="en-US" sz="1400" kern="1200" dirty="0"/>
        </a:p>
      </dsp:txBody>
      <dsp:txXfrm>
        <a:off x="3155549" y="34753"/>
        <a:ext cx="1767381" cy="1335104"/>
      </dsp:txXfrm>
    </dsp:sp>
    <dsp:sp modelId="{E2A53E0A-CA33-49EC-BE31-8EA40144DFF9}">
      <dsp:nvSpPr>
        <dsp:cNvPr id="0" name=""/>
        <dsp:cNvSpPr/>
      </dsp:nvSpPr>
      <dsp:spPr>
        <a:xfrm>
          <a:off x="3123515" y="1369857"/>
          <a:ext cx="1831449" cy="587869"/>
        </a:xfrm>
        <a:prstGeom prst="rect">
          <a:avLst/>
        </a:prstGeom>
        <a:solidFill>
          <a:schemeClr val="accent3">
            <a:hueOff val="2568508"/>
            <a:satOff val="13905"/>
            <a:lumOff val="4559"/>
            <a:alphaOff val="0"/>
          </a:schemeClr>
        </a:solidFill>
        <a:ln w="28250" cap="flat" cmpd="sng" algn="ctr">
          <a:solidFill>
            <a:schemeClr val="accent3">
              <a:hueOff val="2568508"/>
              <a:satOff val="13905"/>
              <a:lumOff val="45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ROOT</a:t>
          </a:r>
          <a:endParaRPr lang="en-US" sz="1400" kern="1200" dirty="0"/>
        </a:p>
      </dsp:txBody>
      <dsp:txXfrm>
        <a:off x="3123515" y="1369857"/>
        <a:ext cx="1289753" cy="587869"/>
      </dsp:txXfrm>
    </dsp:sp>
    <dsp:sp modelId="{869E400B-2547-4A23-9818-562CEDF9B87A}">
      <dsp:nvSpPr>
        <dsp:cNvPr id="0" name=""/>
        <dsp:cNvSpPr/>
      </dsp:nvSpPr>
      <dsp:spPr>
        <a:xfrm>
          <a:off x="4465077" y="1463235"/>
          <a:ext cx="641007" cy="64100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  <a:ln w="28250" cap="flat" cmpd="sng" algn="ctr">
          <a:solidFill>
            <a:schemeClr val="accent3">
              <a:tint val="40000"/>
              <a:alpha val="90000"/>
              <a:hueOff val="2662560"/>
              <a:satOff val="13303"/>
              <a:lumOff val="13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2694E-4F48-4C3D-B605-388084A127C6}">
      <dsp:nvSpPr>
        <dsp:cNvPr id="0" name=""/>
        <dsp:cNvSpPr/>
      </dsp:nvSpPr>
      <dsp:spPr>
        <a:xfrm>
          <a:off x="5264890" y="2719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5137016"/>
              <a:satOff val="27810"/>
              <a:lumOff val="9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Data </a:t>
          </a:r>
          <a:r>
            <a:rPr lang="en-US" sz="1400" kern="1200" smtClean="0"/>
            <a:t>Analysis Framework</a:t>
          </a:r>
          <a:endParaRPr lang="en-US" sz="1400" kern="1200" dirty="0"/>
        </a:p>
      </dsp:txBody>
      <dsp:txXfrm>
        <a:off x="5296924" y="34753"/>
        <a:ext cx="1767381" cy="1335104"/>
      </dsp:txXfrm>
    </dsp:sp>
    <dsp:sp modelId="{6B0A63C5-BD5B-4707-A4E3-9AC4ECFFB636}">
      <dsp:nvSpPr>
        <dsp:cNvPr id="0" name=""/>
        <dsp:cNvSpPr/>
      </dsp:nvSpPr>
      <dsp:spPr>
        <a:xfrm>
          <a:off x="5264890" y="1369857"/>
          <a:ext cx="1831449" cy="587869"/>
        </a:xfrm>
        <a:prstGeom prst="rect">
          <a:avLst/>
        </a:prstGeom>
        <a:solidFill>
          <a:schemeClr val="accent3">
            <a:hueOff val="5137016"/>
            <a:satOff val="27810"/>
            <a:lumOff val="9117"/>
            <a:alphaOff val="0"/>
          </a:schemeClr>
        </a:solidFill>
        <a:ln w="28250" cap="flat" cmpd="sng" algn="ctr">
          <a:solidFill>
            <a:schemeClr val="accent3">
              <a:hueOff val="5137016"/>
              <a:satOff val="27810"/>
              <a:lumOff val="9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OPENSCIENTIST</a:t>
          </a:r>
          <a:endParaRPr lang="en-US" sz="1400" kern="1200" dirty="0"/>
        </a:p>
      </dsp:txBody>
      <dsp:txXfrm>
        <a:off x="5264890" y="1369857"/>
        <a:ext cx="1289753" cy="587869"/>
      </dsp:txXfrm>
    </dsp:sp>
    <dsp:sp modelId="{3AF1AA17-0535-4000-A0F5-0B72AA8AD2A5}">
      <dsp:nvSpPr>
        <dsp:cNvPr id="0" name=""/>
        <dsp:cNvSpPr/>
      </dsp:nvSpPr>
      <dsp:spPr>
        <a:xfrm>
          <a:off x="6606452" y="1463235"/>
          <a:ext cx="641007" cy="641007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t="-9000" b="-9000"/>
          </a:stretch>
        </a:blipFill>
        <a:ln w="28250" cap="flat" cmpd="sng" algn="ctr">
          <a:solidFill>
            <a:schemeClr val="accent3">
              <a:tint val="40000"/>
              <a:alpha val="90000"/>
              <a:hueOff val="5325121"/>
              <a:satOff val="26607"/>
              <a:lumOff val="26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2BBCE0-9D7C-4FE3-9C27-504E481FA79F}">
      <dsp:nvSpPr>
        <dsp:cNvPr id="0" name=""/>
        <dsp:cNvSpPr/>
      </dsp:nvSpPr>
      <dsp:spPr>
        <a:xfrm>
          <a:off x="2052827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7705523"/>
              <a:satOff val="41714"/>
              <a:lumOff val="1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Graphical programming environment</a:t>
          </a:r>
          <a:endParaRPr lang="en-US" sz="1400" kern="1200" dirty="0"/>
        </a:p>
      </dsp:txBody>
      <dsp:txXfrm>
        <a:off x="2084861" y="2453754"/>
        <a:ext cx="1767381" cy="1335104"/>
      </dsp:txXfrm>
    </dsp:sp>
    <dsp:sp modelId="{C24E6441-6FD4-4621-A07A-3236840E4DCB}">
      <dsp:nvSpPr>
        <dsp:cNvPr id="0" name=""/>
        <dsp:cNvSpPr/>
      </dsp:nvSpPr>
      <dsp:spPr>
        <a:xfrm>
          <a:off x="2052827" y="3788858"/>
          <a:ext cx="1831449" cy="587869"/>
        </a:xfrm>
        <a:prstGeom prst="rect">
          <a:avLst/>
        </a:prstGeom>
        <a:solidFill>
          <a:schemeClr val="accent3">
            <a:hueOff val="7705523"/>
            <a:satOff val="41714"/>
            <a:lumOff val="13676"/>
            <a:alphaOff val="0"/>
          </a:schemeClr>
        </a:solidFill>
        <a:ln w="28250" cap="flat" cmpd="sng" algn="ctr">
          <a:solidFill>
            <a:schemeClr val="accent3">
              <a:hueOff val="7705523"/>
              <a:satOff val="41714"/>
              <a:lumOff val="1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LABVIEW</a:t>
          </a:r>
          <a:endParaRPr lang="en-US" sz="1400" kern="1200" dirty="0"/>
        </a:p>
      </dsp:txBody>
      <dsp:txXfrm>
        <a:off x="2052827" y="3788858"/>
        <a:ext cx="1289753" cy="587869"/>
      </dsp:txXfrm>
    </dsp:sp>
    <dsp:sp modelId="{05C55986-3C18-4500-873A-73F5D0C818BE}">
      <dsp:nvSpPr>
        <dsp:cNvPr id="0" name=""/>
        <dsp:cNvSpPr/>
      </dsp:nvSpPr>
      <dsp:spPr>
        <a:xfrm>
          <a:off x="3394389" y="3882236"/>
          <a:ext cx="641007" cy="641007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 t="-12000" b="-12000"/>
          </a:stretch>
        </a:blipFill>
        <a:ln w="28250" cap="flat" cmpd="sng" algn="ctr">
          <a:solidFill>
            <a:schemeClr val="accent3">
              <a:tint val="40000"/>
              <a:alpha val="90000"/>
              <a:hueOff val="7987681"/>
              <a:satOff val="39910"/>
              <a:lumOff val="40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B5E9F-32C1-4842-832F-C1AABD229443}">
      <dsp:nvSpPr>
        <dsp:cNvPr id="0" name=""/>
        <dsp:cNvSpPr/>
      </dsp:nvSpPr>
      <dsp:spPr>
        <a:xfrm>
          <a:off x="4194202" y="2421720"/>
          <a:ext cx="1831449" cy="136713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3">
              <a:hueOff val="10274031"/>
              <a:satOff val="55619"/>
              <a:lumOff val="1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Numerical/Symbolic computing environment</a:t>
          </a:r>
          <a:endParaRPr lang="en-US" sz="1400" kern="1200" dirty="0"/>
        </a:p>
      </dsp:txBody>
      <dsp:txXfrm>
        <a:off x="4226236" y="2453754"/>
        <a:ext cx="1767381" cy="1335104"/>
      </dsp:txXfrm>
    </dsp:sp>
    <dsp:sp modelId="{68CCBEEA-AD52-4219-B76E-FD5B37215D09}">
      <dsp:nvSpPr>
        <dsp:cNvPr id="0" name=""/>
        <dsp:cNvSpPr/>
      </dsp:nvSpPr>
      <dsp:spPr>
        <a:xfrm>
          <a:off x="4194202" y="3788858"/>
          <a:ext cx="1831449" cy="587869"/>
        </a:xfrm>
        <a:prstGeom prst="rect">
          <a:avLst/>
        </a:prstGeom>
        <a:solidFill>
          <a:schemeClr val="accent3">
            <a:hueOff val="10274031"/>
            <a:satOff val="55619"/>
            <a:lumOff val="18235"/>
            <a:alphaOff val="0"/>
          </a:schemeClr>
        </a:solidFill>
        <a:ln w="28250" cap="flat" cmpd="sng" algn="ctr">
          <a:solidFill>
            <a:schemeClr val="accent3">
              <a:hueOff val="10274031"/>
              <a:satOff val="55619"/>
              <a:lumOff val="1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0" rIns="1778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MATLAB</a:t>
          </a:r>
          <a:endParaRPr lang="en-US" sz="1400" kern="1200" dirty="0"/>
        </a:p>
      </dsp:txBody>
      <dsp:txXfrm>
        <a:off x="4194202" y="3788858"/>
        <a:ext cx="1289753" cy="587869"/>
      </dsp:txXfrm>
    </dsp:sp>
    <dsp:sp modelId="{81EE2BB0-2ED6-4579-BA09-AD4BD0504176}">
      <dsp:nvSpPr>
        <dsp:cNvPr id="0" name=""/>
        <dsp:cNvSpPr/>
      </dsp:nvSpPr>
      <dsp:spPr>
        <a:xfrm>
          <a:off x="5535764" y="3882236"/>
          <a:ext cx="641007" cy="641007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/>
          </a:stretch>
        </a:blipFill>
        <a:ln w="28250" cap="flat" cmpd="sng" algn="ctr">
          <a:solidFill>
            <a:schemeClr val="accent3">
              <a:tint val="40000"/>
              <a:alpha val="90000"/>
              <a:hueOff val="10650242"/>
              <a:satOff val="53213"/>
              <a:lumOff val="53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E1948-0E51-40BD-AC19-1B0CA02685C0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6B3BA-6F98-4E75-A8CF-E357FF946EB2}">
      <dsp:nvSpPr>
        <dsp:cNvPr id="0" name=""/>
        <dsp:cNvSpPr/>
      </dsp:nvSpPr>
      <dsp:spPr>
        <a:xfrm>
          <a:off x="3775352" y="45303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Latest Technologies</a:t>
          </a:r>
          <a:endParaRPr lang="en-US" sz="1400" kern="1200" dirty="0"/>
        </a:p>
      </dsp:txBody>
      <dsp:txXfrm>
        <a:off x="3797791" y="475477"/>
        <a:ext cx="2896997" cy="414790"/>
      </dsp:txXfrm>
    </dsp:sp>
    <dsp:sp modelId="{6F5EDF36-EBF9-46E3-A788-EFD38AF3E23B}">
      <dsp:nvSpPr>
        <dsp:cNvPr id="0" name=""/>
        <dsp:cNvSpPr/>
      </dsp:nvSpPr>
      <dsp:spPr>
        <a:xfrm>
          <a:off x="3775352" y="97016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286492"/>
              <a:satOff val="-9268"/>
              <a:lumOff val="-1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Portability of Codes across platforms</a:t>
          </a:r>
          <a:endParaRPr lang="en-US" sz="1400" kern="1200" dirty="0"/>
        </a:p>
      </dsp:txBody>
      <dsp:txXfrm>
        <a:off x="3797791" y="992603"/>
        <a:ext cx="2896997" cy="414790"/>
      </dsp:txXfrm>
    </dsp:sp>
    <dsp:sp modelId="{018D55BE-5209-4C28-84C5-6A4C1F5AFAF4}">
      <dsp:nvSpPr>
        <dsp:cNvPr id="0" name=""/>
        <dsp:cNvSpPr/>
      </dsp:nvSpPr>
      <dsp:spPr>
        <a:xfrm>
          <a:off x="3775352" y="148729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572984"/>
              <a:satOff val="-18537"/>
              <a:lumOff val="-3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Simplicity of Coding/Debugging</a:t>
          </a:r>
        </a:p>
      </dsp:txBody>
      <dsp:txXfrm>
        <a:off x="3797791" y="1509730"/>
        <a:ext cx="2896997" cy="414790"/>
      </dsp:txXfrm>
    </dsp:sp>
    <dsp:sp modelId="{99DAA4CA-B0DA-4169-AE92-B62AAA1C972B}">
      <dsp:nvSpPr>
        <dsp:cNvPr id="0" name=""/>
        <dsp:cNvSpPr/>
      </dsp:nvSpPr>
      <dsp:spPr>
        <a:xfrm>
          <a:off x="3775352" y="200441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859476"/>
              <a:satOff val="-27805"/>
              <a:lumOff val="-4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Simplicity of Use</a:t>
          </a:r>
        </a:p>
      </dsp:txBody>
      <dsp:txXfrm>
        <a:off x="3797791" y="2026857"/>
        <a:ext cx="2896997" cy="414790"/>
      </dsp:txXfrm>
    </dsp:sp>
    <dsp:sp modelId="{B05A1A7C-EEF1-483B-BF3B-FADCAA089E6B}">
      <dsp:nvSpPr>
        <dsp:cNvPr id="0" name=""/>
        <dsp:cNvSpPr/>
      </dsp:nvSpPr>
      <dsp:spPr>
        <a:xfrm>
          <a:off x="3775352" y="2521544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1145968"/>
              <a:satOff val="-37073"/>
              <a:lumOff val="-65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All complexities invisible to the user</a:t>
          </a:r>
        </a:p>
      </dsp:txBody>
      <dsp:txXfrm>
        <a:off x="3797791" y="2543983"/>
        <a:ext cx="2896997" cy="414790"/>
      </dsp:txXfrm>
    </dsp:sp>
    <dsp:sp modelId="{FC28EE7C-1DAF-4C9E-8E29-6A7BD8110D14}">
      <dsp:nvSpPr>
        <dsp:cNvPr id="0" name=""/>
        <dsp:cNvSpPr/>
      </dsp:nvSpPr>
      <dsp:spPr>
        <a:xfrm>
          <a:off x="3775352" y="3038671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1432460"/>
              <a:satOff val="-46342"/>
              <a:lumOff val="-81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Always Scope for Improvement</a:t>
          </a:r>
        </a:p>
      </dsp:txBody>
      <dsp:txXfrm>
        <a:off x="3797791" y="3061110"/>
        <a:ext cx="2896997" cy="414790"/>
      </dsp:txXfrm>
    </dsp:sp>
    <dsp:sp modelId="{7FE81A23-7B8E-4E20-8E77-ADF4F5D3DE43}">
      <dsp:nvSpPr>
        <dsp:cNvPr id="0" name=""/>
        <dsp:cNvSpPr/>
      </dsp:nvSpPr>
      <dsp:spPr>
        <a:xfrm>
          <a:off x="3775352" y="3555798"/>
          <a:ext cx="2941875" cy="45966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250" cap="flat" cmpd="sng" algn="ctr">
          <a:solidFill>
            <a:schemeClr val="accent5">
              <a:hueOff val="-1718952"/>
              <a:satOff val="-55610"/>
              <a:lumOff val="-9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Comments/ Documentation</a:t>
          </a:r>
        </a:p>
      </dsp:txBody>
      <dsp:txXfrm>
        <a:off x="3797791" y="3578237"/>
        <a:ext cx="2896997" cy="414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EAD14-48D4-445D-8438-5EF602C67578}">
      <dsp:nvSpPr>
        <dsp:cNvPr id="0" name=""/>
        <dsp:cNvSpPr/>
      </dsp:nvSpPr>
      <dsp:spPr>
        <a:xfrm>
          <a:off x="3094" y="1560080"/>
          <a:ext cx="1860500" cy="54936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  <a:gs pos="47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58500">
              <a:schemeClr val="accent3">
                <a:hueOff val="0"/>
                <a:satOff val="0"/>
                <a:lumOff val="0"/>
                <a:alphaOff val="0"/>
                <a:shade val="88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Programming Language</a:t>
          </a:r>
          <a:endParaRPr lang="en-US" sz="1600" kern="1200" dirty="0"/>
        </a:p>
      </dsp:txBody>
      <dsp:txXfrm>
        <a:off x="3094" y="1560080"/>
        <a:ext cx="1860500" cy="549362"/>
      </dsp:txXfrm>
    </dsp:sp>
    <dsp:sp modelId="{482C0221-4089-4AC6-895E-95A359BDCBB3}">
      <dsp:nvSpPr>
        <dsp:cNvPr id="0" name=""/>
        <dsp:cNvSpPr/>
      </dsp:nvSpPr>
      <dsp:spPr>
        <a:xfrm>
          <a:off x="3094" y="2109442"/>
          <a:ext cx="1860500" cy="85644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C, C++, Java?</a:t>
          </a:r>
          <a:endParaRPr lang="en-US" sz="1600" kern="1200" dirty="0"/>
        </a:p>
      </dsp:txBody>
      <dsp:txXfrm>
        <a:off x="3094" y="2109442"/>
        <a:ext cx="1860500" cy="856440"/>
      </dsp:txXfrm>
    </dsp:sp>
    <dsp:sp modelId="{E4EBE45F-ABDA-40AF-8B3D-077AAF79A6F0}">
      <dsp:nvSpPr>
        <dsp:cNvPr id="0" name=""/>
        <dsp:cNvSpPr/>
      </dsp:nvSpPr>
      <dsp:spPr>
        <a:xfrm>
          <a:off x="2124064" y="1560080"/>
          <a:ext cx="1860500" cy="549362"/>
        </a:xfrm>
        <a:prstGeom prst="rect">
          <a:avLst/>
        </a:prstGeom>
        <a:gradFill rotWithShape="0">
          <a:gsLst>
            <a:gs pos="0">
              <a:schemeClr val="accent3">
                <a:hueOff val="3424677"/>
                <a:satOff val="18540"/>
                <a:lumOff val="6078"/>
                <a:alphaOff val="0"/>
                <a:shade val="54000"/>
                <a:satMod val="105000"/>
              </a:schemeClr>
            </a:gs>
            <a:gs pos="47500">
              <a:schemeClr val="accent3">
                <a:hueOff val="3424677"/>
                <a:satOff val="18540"/>
                <a:lumOff val="6078"/>
                <a:alphaOff val="0"/>
                <a:shade val="88000"/>
                <a:satMod val="105000"/>
              </a:schemeClr>
            </a:gs>
            <a:gs pos="58500">
              <a:schemeClr val="accent3">
                <a:hueOff val="3424677"/>
                <a:satOff val="18540"/>
                <a:lumOff val="6078"/>
                <a:alphaOff val="0"/>
                <a:shade val="88000"/>
                <a:satMod val="105000"/>
              </a:schemeClr>
            </a:gs>
            <a:gs pos="100000">
              <a:schemeClr val="accent3">
                <a:hueOff val="3424677"/>
                <a:satOff val="18540"/>
                <a:lumOff val="6078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Graphing/Analysis	</a:t>
          </a:r>
          <a:endParaRPr lang="en-US" sz="1600" kern="1200" dirty="0"/>
        </a:p>
      </dsp:txBody>
      <dsp:txXfrm>
        <a:off x="2124064" y="1560080"/>
        <a:ext cx="1860500" cy="549362"/>
      </dsp:txXfrm>
    </dsp:sp>
    <dsp:sp modelId="{88D2BEE0-65D7-47C0-9184-9B47731CB4F5}">
      <dsp:nvSpPr>
        <dsp:cNvPr id="0" name=""/>
        <dsp:cNvSpPr/>
      </dsp:nvSpPr>
      <dsp:spPr>
        <a:xfrm>
          <a:off x="2124064" y="2109442"/>
          <a:ext cx="1860500" cy="856440"/>
        </a:xfrm>
        <a:prstGeom prst="rect">
          <a:avLst/>
        </a:prstGeom>
        <a:solidFill>
          <a:schemeClr val="accent3">
            <a:tint val="40000"/>
            <a:alpha val="90000"/>
            <a:hueOff val="3550081"/>
            <a:satOff val="17738"/>
            <a:lumOff val="1785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3550081"/>
              <a:satOff val="17738"/>
              <a:lumOff val="1785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Integrated Plotting and Analysis</a:t>
          </a:r>
          <a:endParaRPr lang="en-US" sz="1600" kern="1200" dirty="0"/>
        </a:p>
      </dsp:txBody>
      <dsp:txXfrm>
        <a:off x="2124064" y="2109442"/>
        <a:ext cx="1860500" cy="856440"/>
      </dsp:txXfrm>
    </dsp:sp>
    <dsp:sp modelId="{3DB5D6C1-0D13-462B-9D25-A88A355FE2D1}">
      <dsp:nvSpPr>
        <dsp:cNvPr id="0" name=""/>
        <dsp:cNvSpPr/>
      </dsp:nvSpPr>
      <dsp:spPr>
        <a:xfrm>
          <a:off x="4245035" y="1560080"/>
          <a:ext cx="1860500" cy="549362"/>
        </a:xfrm>
        <a:prstGeom prst="rect">
          <a:avLst/>
        </a:prstGeom>
        <a:gradFill rotWithShape="0">
          <a:gsLst>
            <a:gs pos="0">
              <a:schemeClr val="accent3">
                <a:hueOff val="6849354"/>
                <a:satOff val="37079"/>
                <a:lumOff val="12157"/>
                <a:alphaOff val="0"/>
                <a:shade val="54000"/>
                <a:satMod val="105000"/>
              </a:schemeClr>
            </a:gs>
            <a:gs pos="47500">
              <a:schemeClr val="accent3">
                <a:hueOff val="6849354"/>
                <a:satOff val="37079"/>
                <a:lumOff val="12157"/>
                <a:alphaOff val="0"/>
                <a:shade val="88000"/>
                <a:satMod val="105000"/>
              </a:schemeClr>
            </a:gs>
            <a:gs pos="58500">
              <a:schemeClr val="accent3">
                <a:hueOff val="6849354"/>
                <a:satOff val="37079"/>
                <a:lumOff val="12157"/>
                <a:alphaOff val="0"/>
                <a:shade val="88000"/>
                <a:satMod val="105000"/>
              </a:schemeClr>
            </a:gs>
            <a:gs pos="100000">
              <a:schemeClr val="accent3">
                <a:hueOff val="6849354"/>
                <a:satOff val="37079"/>
                <a:lumOff val="12157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Data Structure   </a:t>
          </a:r>
          <a:endParaRPr lang="en-US" sz="1600" kern="1200" dirty="0"/>
        </a:p>
      </dsp:txBody>
      <dsp:txXfrm>
        <a:off x="4245035" y="1560080"/>
        <a:ext cx="1860500" cy="549362"/>
      </dsp:txXfrm>
    </dsp:sp>
    <dsp:sp modelId="{4E4888C3-6AE0-443E-A663-9A08F80B1D0E}">
      <dsp:nvSpPr>
        <dsp:cNvPr id="0" name=""/>
        <dsp:cNvSpPr/>
      </dsp:nvSpPr>
      <dsp:spPr>
        <a:xfrm>
          <a:off x="4245035" y="2109442"/>
          <a:ext cx="1860500" cy="856440"/>
        </a:xfrm>
        <a:prstGeom prst="rect">
          <a:avLst/>
        </a:prstGeom>
        <a:solidFill>
          <a:schemeClr val="accent3">
            <a:tint val="40000"/>
            <a:alpha val="90000"/>
            <a:hueOff val="7100161"/>
            <a:satOff val="35475"/>
            <a:lumOff val="357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7100161"/>
              <a:satOff val="35475"/>
              <a:lumOff val="3570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OS independent, universal</a:t>
          </a:r>
          <a:endParaRPr lang="en-US" sz="1600" kern="1200" dirty="0"/>
        </a:p>
      </dsp:txBody>
      <dsp:txXfrm>
        <a:off x="4245035" y="2109442"/>
        <a:ext cx="1860500" cy="856440"/>
      </dsp:txXfrm>
    </dsp:sp>
    <dsp:sp modelId="{2C8FE2AC-81C4-40E7-A0CC-A3048EF5680C}">
      <dsp:nvSpPr>
        <dsp:cNvPr id="0" name=""/>
        <dsp:cNvSpPr/>
      </dsp:nvSpPr>
      <dsp:spPr>
        <a:xfrm>
          <a:off x="6366005" y="1560080"/>
          <a:ext cx="1860500" cy="549362"/>
        </a:xfrm>
        <a:prstGeom prst="rect">
          <a:avLst/>
        </a:prstGeom>
        <a:gradFill rotWithShape="0">
          <a:gsLst>
            <a:gs pos="0">
              <a:schemeClr val="accent3">
                <a:hueOff val="10274031"/>
                <a:satOff val="55619"/>
                <a:lumOff val="18235"/>
                <a:alphaOff val="0"/>
                <a:shade val="54000"/>
                <a:satMod val="105000"/>
              </a:schemeClr>
            </a:gs>
            <a:gs pos="47500">
              <a:schemeClr val="accent3">
                <a:hueOff val="10274031"/>
                <a:satOff val="55619"/>
                <a:lumOff val="18235"/>
                <a:alphaOff val="0"/>
                <a:shade val="88000"/>
                <a:satMod val="105000"/>
              </a:schemeClr>
            </a:gs>
            <a:gs pos="58500">
              <a:schemeClr val="accent3">
                <a:hueOff val="10274031"/>
                <a:satOff val="55619"/>
                <a:lumOff val="18235"/>
                <a:alphaOff val="0"/>
                <a:shade val="88000"/>
                <a:satMod val="105000"/>
              </a:schemeClr>
            </a:gs>
            <a:gs pos="100000">
              <a:schemeClr val="accent3">
                <a:hueOff val="10274031"/>
                <a:satOff val="55619"/>
                <a:lumOff val="18235"/>
                <a:alphaOff val="0"/>
                <a:shade val="54000"/>
                <a:satMod val="105000"/>
              </a:schemeClr>
            </a:gs>
          </a:gsLst>
          <a:lin ang="3600000" scaled="1"/>
        </a:gradFill>
        <a:ln>
          <a:noFill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Graphical User Interface</a:t>
          </a:r>
          <a:endParaRPr lang="en-US" sz="1600" kern="1200" dirty="0"/>
        </a:p>
      </dsp:txBody>
      <dsp:txXfrm>
        <a:off x="6366005" y="1560080"/>
        <a:ext cx="1860500" cy="549362"/>
      </dsp:txXfrm>
    </dsp:sp>
    <dsp:sp modelId="{8951FFA6-F73D-4922-A1F1-74E06978C23A}">
      <dsp:nvSpPr>
        <dsp:cNvPr id="0" name=""/>
        <dsp:cNvSpPr/>
      </dsp:nvSpPr>
      <dsp:spPr>
        <a:xfrm>
          <a:off x="6366005" y="2109442"/>
          <a:ext cx="1860500" cy="856440"/>
        </a:xfrm>
        <a:prstGeom prst="rect">
          <a:avLst/>
        </a:prstGeom>
        <a:solidFill>
          <a:schemeClr val="accent3">
            <a:tint val="40000"/>
            <a:alpha val="90000"/>
            <a:hueOff val="10650242"/>
            <a:satOff val="53213"/>
            <a:lumOff val="5355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10650242"/>
              <a:satOff val="53213"/>
              <a:lumOff val="5355"/>
              <a:alphaOff val="0"/>
            </a:schemeClr>
          </a:solidFill>
          <a:prstDash val="solid"/>
        </a:ln>
        <a:effectLst>
          <a:outerShdw blurRad="63500" dist="25400" dir="3600000" algn="r" rotWithShape="0">
            <a:srgbClr xmlns:mc="http://schemas.openxmlformats.org/markup-compatibility/2006" xmlns:a14="http://schemas.microsoft.com/office/drawing/2010/main" val="000000" mc:Ignorable="">
              <a:alpha val="36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Simplicity of Use</a:t>
          </a:r>
          <a:endParaRPr lang="en-US" sz="1600" kern="1200" dirty="0"/>
        </a:p>
      </dsp:txBody>
      <dsp:txXfrm>
        <a:off x="6366005" y="2109442"/>
        <a:ext cx="1860500" cy="85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3232" y="1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33EEFE66-EEF0-42A9-BC87-D6CCB94CA189}" type="datetimeFigureOut">
              <a:rPr lang="en-US" smtClean="0"/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44549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3232" y="6444549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7A293FBF-8006-4034-B012-05C38C1A4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07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2" y="1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A1D9279F-B489-44F4-ADEB-A0D1B8F82637}" type="datetimeFigureOut">
              <a:rPr lang="en-US" smtClean="0"/>
              <a:t>2/26/2010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2150" y="509588"/>
            <a:ext cx="3392488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680" y="3222864"/>
            <a:ext cx="7885430" cy="3053239"/>
          </a:xfrm>
          <a:prstGeom prst="rect">
            <a:avLst/>
          </a:prstGeom>
        </p:spPr>
        <p:txBody>
          <a:bodyPr vert="horz" lIns="92720" tIns="46360" rIns="92720" bIns="463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2" y="6444549"/>
            <a:ext cx="4271275" cy="33924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18007929-AA5D-4E8B-B6F5-92B3078A6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2150" y="509588"/>
            <a:ext cx="3392488" cy="2543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07929-AA5D-4E8B-B6F5-92B3078A6AF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6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5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2"/>
            <a:ext cx="8686800" cy="1470025"/>
          </a:xfrm>
        </p:spPr>
        <p:txBody>
          <a:bodyPr anchor="b">
            <a:noAutofit/>
          </a:bodyPr>
          <a:lstStyle>
            <a:lvl1pPr>
              <a:defRPr sz="6100" b="0" cap="none" spc="0">
                <a:ln w="13970" cmpd="sng">
                  <a:solidFill>
                    <a:srgbClr xmlns:mc="http://schemas.openxmlformats.org/markup-compatibility/2006" xmlns:a14="http://schemas.microsoft.com/office/drawing/2010/main" val="FFFFFF" mc:Ignorable=""/>
                  </a:solidFill>
                  <a:prstDash val="solid"/>
                </a:ln>
                <a:solidFill>
                  <a:srgbClr xmlns:mc="http://schemas.openxmlformats.org/markup-compatibility/2006" xmlns:a14="http://schemas.microsoft.com/office/drawing/2010/main" val="FFFFFF" mc:Ignorable=""/>
                </a:solidFill>
                <a:effectLst>
                  <a:outerShdw blurRad="63500" dir="3600000" algn="tl" rotWithShape="0">
                    <a:srgbClr xmlns:mc="http://schemas.openxmlformats.org/markup-compatibility/2006" xmlns:a14="http://schemas.microsoft.com/office/drawing/2010/main" val="000000" mc:Ignorable="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17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76E3-84BB-433F-BDD7-F70490A0357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6"/>
            <a:ext cx="1219200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en-US" sz="2700" spc="128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2700" spc="128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70"/>
            <a:ext cx="1219200" cy="365125"/>
          </a:xfrm>
        </p:spPr>
        <p:txBody>
          <a:bodyPr/>
          <a:lstStyle>
            <a:lvl1pPr algn="ctr">
              <a:defRPr sz="2000">
                <a:latin typeface="+mj-lt"/>
              </a:defRPr>
            </a:lvl1pPr>
          </a:lstStyle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6"/>
            <a:ext cx="1219200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l"/>
            <a:r>
              <a:rPr lang="en-US" sz="2700" spc="128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2700" spc="128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6ECE5-1843-436B-BDBC-1BA795CEDC94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6"/>
            <a:ext cx="6858000" cy="2038351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9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40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F07DD-F9EB-462B-B4A3-4C18773DA497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2"/>
            <a:ext cx="762000" cy="365125"/>
          </a:xfrm>
        </p:spPr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9288C99A-D822-471F-9081-F2301CCD314D}" type="datetime1">
              <a:rPr lang="en-US" smtClean="0"/>
              <a:t>2/26/2010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3C2D9-344E-4F11-9458-53DAFBA50199}" type="datetime1">
              <a:rPr lang="en-US" smtClean="0"/>
              <a:t>2/26/2010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CFAB6AD0-A457-4202-9B67-0F96147C4A79}" type="datetime1">
              <a:rPr lang="en-US" smtClean="0"/>
              <a:t>2/26/2010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885A-754F-4A02-BDDB-477368244F3C}" type="datetime1">
              <a:rPr lang="en-US" smtClean="0"/>
              <a:t>2/26/2010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F3F75-25AB-4209-BAC6-64689FC8ECF7}" type="datetime1">
              <a:rPr lang="en-US" smtClean="0"/>
              <a:t>2/26/2010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3BC9-BA42-44A2-94EE-69137826DAF5}" type="datetime1">
              <a:rPr lang="en-US" smtClean="0"/>
              <a:t>2/26/2010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6D75B-64FE-4132-9880-D0408D1D4AC2}" type="datetime1">
              <a:rPr lang="en-US" smtClean="0"/>
              <a:t>2/26/2010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544AF-1315-4B43-B007-097174F71879}" type="datetime1">
              <a:rPr lang="en-US" smtClean="0"/>
              <a:t>2/26/2010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EDA8E-7B4D-4AB7-A4D1-2A5721690EEB}" type="datetime1">
              <a:rPr lang="en-US" smtClean="0"/>
              <a:t>2/26/2010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5F5DF-A37D-4D51-8492-F0AD11B124D7}" type="datetime1">
              <a:rPr lang="en-US" smtClean="0"/>
              <a:t>2/26/2010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97B29-6EE9-4DD3-BAA0-0A076C2937A0}" type="datetime1">
              <a:rPr lang="en-US" smtClean="0"/>
              <a:t>2/26/2010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5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61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17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9C04-3E72-4248-BF75-5CC4F885577C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2"/>
            <a:ext cx="2895600" cy="365125"/>
          </a:xfrm>
        </p:spPr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2"/>
            <a:ext cx="1216152" cy="365125"/>
          </a:xfrm>
        </p:spPr>
        <p:txBody>
          <a:bodyPr/>
          <a:lstStyle>
            <a:lvl1pPr algn="ctr">
              <a:defRPr sz="20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6"/>
            <a:ext cx="1219200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l"/>
            <a:r>
              <a:rPr lang="en-US" sz="2700" spc="128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sym typeface="Wingdings"/>
              </a:rPr>
              <a:t></a:t>
            </a:r>
            <a:endParaRPr lang="en-US" sz="2700" spc="128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6"/>
            <a:ext cx="1219200" cy="494185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pPr algn="r"/>
            <a:r>
              <a:rPr lang="en-US" sz="2700" spc="128" dirty="0" smtClean="0">
                <a:solidFill>
                  <a:srgbClr xmlns:mc="http://schemas.openxmlformats.org/markup-compatibility/2006" xmlns:a14="http://schemas.microsoft.com/office/drawing/2010/main" val="FFFFFF" mc:Ignorable=""/>
                </a:solidFill>
                <a:sym typeface="Wingdings"/>
              </a:rPr>
              <a:t></a:t>
            </a:r>
            <a:endParaRPr lang="en-US" sz="2700" spc="128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BED-BF97-45EF-A797-9F60F2FF5ACB}" type="datetime1">
              <a:rPr lang="en-US" smtClean="0"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 algn="ctr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F8C1-CD70-4B68-8F10-404132C0312B}" type="datetime1">
              <a:rPr lang="en-US" smtClean="0"/>
              <a:t>2/26/2010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DFE7-29E3-40DE-A284-EA25EB23C388}" type="datetime1">
              <a:rPr lang="en-US" smtClean="0"/>
              <a:t>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5AB4F-8322-4A26-9527-C67378102483}" type="datetime1">
              <a:rPr lang="en-US" smtClean="0"/>
              <a:t>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1"/>
          </a:xfrm>
        </p:spPr>
        <p:txBody>
          <a:bodyPr anchor="ctr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9CFC-EBF7-43D1-A29F-9DF2F58119DD}" type="datetime1">
              <a:rPr lang="en-US" smtClean="0"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1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FB80-3C09-4519-BA6F-B45297730226}" type="datetime1">
              <a:rPr lang="en-US" smtClean="0"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>
              <a:solidFill>
                <a:srgbClr xmlns:mc="http://schemas.openxmlformats.org/markup-compatibility/2006" xmlns:a14="http://schemas.microsoft.com/office/drawing/2010/main" val="FFFFFF" mc:Ignorable="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310971C-C9AE-4A99-8C74-7988F0446B9D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ctr" defTabSz="779252" rtl="0" eaLnBrk="1" latinLnBrk="0" hangingPunct="1">
        <a:spcBef>
          <a:spcPct val="0"/>
        </a:spcBef>
        <a:buNone/>
        <a:defRPr sz="4600" b="0" kern="1200" cap="none" spc="0">
          <a:ln w="13970" cmpd="sng">
            <a:solidFill>
              <a:srgbClr xmlns:mc="http://schemas.openxmlformats.org/markup-compatibility/2006" xmlns:a14="http://schemas.microsoft.com/office/drawing/2010/main" val="FFFFFF" mc:Ignorable=""/>
            </a:solidFill>
            <a:prstDash val="solid"/>
          </a:ln>
          <a:solidFill>
            <a:srgbClr xmlns:mc="http://schemas.openxmlformats.org/markup-compatibility/2006" xmlns:a14="http://schemas.microsoft.com/office/drawing/2010/main" val="FFFFFF" mc:Ignorable=""/>
          </a:solidFill>
          <a:effectLst>
            <a:outerShdw blurRad="63500" dir="3600000" algn="tl" rotWithShape="0">
              <a:srgbClr xmlns:mc="http://schemas.openxmlformats.org/markup-compatibility/2006" xmlns:a14="http://schemas.microsoft.com/office/drawing/2010/main" val="000000" mc:Ignorable="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1700" kern="1200">
          <a:solidFill>
            <a:schemeClr val="tx2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DEAF6-2B01-4F41-BB57-7D69781753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10971C-C9AE-4A99-8C74-7988F0446B9D}" type="datetime1">
              <a:rPr lang="en-US" smtClean="0"/>
              <a:t>2/26/2010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Deepak Samuel, ASET Colloquium, TIFR Mumbai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it.com/authors/bio.aspx?a=dc595651-7b9b-4683-9662-edd88d5dcf70" TargetMode="External"/><Relationship Id="rId2" Type="http://schemas.openxmlformats.org/officeDocument/2006/relationships/hyperlink" Target="http://www.informit.com/authors/bio.aspx?a=c3f5a522-be0b-4f67-a317-7d85c7a384f6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An experience from the TIFR-INO team</a:t>
            </a:r>
          </a:p>
          <a:p>
            <a:r>
              <a:rPr lang="en-US" dirty="0" smtClean="0"/>
              <a:t>Deepak Samuel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 and Development of Software Tools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267200"/>
            <a:ext cx="2895132" cy="220980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184150" dist="241300" dir="11520000" sx="110000" sy="110000" algn="ctr">
              <a:srgbClr xmlns:mc="http://schemas.openxmlformats.org/markup-compatibility/2006" xmlns:a14="http://schemas.microsoft.com/office/drawing/2010/main" val="000000" mc:Ignorable="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19600"/>
            <a:ext cx="2667000" cy="21336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xmlns:mc="http://schemas.openxmlformats.org/markup-compatibility/2006" xmlns:a14="http://schemas.microsoft.com/office/drawing/2010/main" val="000000" mc:Ignorable="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762250" cy="2209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xmlns:mc="http://schemas.openxmlformats.org/markup-compatibility/2006" xmlns:a14="http://schemas.microsoft.com/office/drawing/2010/main" val="000000" mc:Ignorable="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55652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Philosophy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508321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64E1948-0E51-40BD-AC19-1B0CA0268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964E1948-0E51-40BD-AC19-1B0CA0268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3E6B3BA-6F98-4E75-A8CF-E357FF946E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C3E6B3BA-6F98-4E75-A8CF-E357FF946E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5EDF36-EBF9-46E3-A788-EFD38AF3E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6F5EDF36-EBF9-46E3-A788-EFD38AF3E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8D55BE-5209-4C28-84C5-6A4C1F5AF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018D55BE-5209-4C28-84C5-6A4C1F5AFA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DAA4CA-B0DA-4169-AE92-B62AAA1C9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99DAA4CA-B0DA-4169-AE92-B62AAA1C9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5A1A7C-EEF1-483B-BF3B-FADCAA089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B05A1A7C-EEF1-483B-BF3B-FADCAA089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28EE7C-1DAF-4C9E-8E29-6A7BD8110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FC28EE7C-1DAF-4C9E-8E29-6A7BD8110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FE81A23-7B8E-4E20-8E77-ADF4F5D3D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graphicEl>
                                              <a:dgm id="{7FE81A23-7B8E-4E20-8E77-ADF4F5D3D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Elements of INO Software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5858491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802956778"/>
              </p:ext>
            </p:extLst>
          </p:nvPr>
        </p:nvGraphicFramePr>
        <p:xfrm>
          <a:off x="457200" y="4800600"/>
          <a:ext cx="8077200" cy="93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767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14-48D4-445D-8438-5EF602C67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E2EEAD14-48D4-445D-8438-5EF602C67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E2EEAD14-48D4-445D-8438-5EF602C67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E2EEAD14-48D4-445D-8438-5EF602C67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2C0221-4089-4AC6-895E-95A359B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482C0221-4089-4AC6-895E-95A359BDCB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482C0221-4089-4AC6-895E-95A359B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482C0221-4089-4AC6-895E-95A359BDCB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BE45F-ABDA-40AF-8B3D-077AAF79A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E4EBE45F-ABDA-40AF-8B3D-077AAF79A6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E4EBE45F-ABDA-40AF-8B3D-077AAF79A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E4EBE45F-ABDA-40AF-8B3D-077AAF79A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D2BEE0-65D7-47C0-9184-9B47731C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88D2BEE0-65D7-47C0-9184-9B47731CB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88D2BEE0-65D7-47C0-9184-9B47731C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8D2BEE0-65D7-47C0-9184-9B47731CB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B5D6C1-0D13-462B-9D25-A88A355F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3DB5D6C1-0D13-462B-9D25-A88A355FE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3DB5D6C1-0D13-462B-9D25-A88A355F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3DB5D6C1-0D13-462B-9D25-A88A355FE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4888C3-6AE0-443E-A663-9A08F80B1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4E4888C3-6AE0-443E-A663-9A08F80B1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4E4888C3-6AE0-443E-A663-9A08F80B1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4E4888C3-6AE0-443E-A663-9A08F80B1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8FE2AC-81C4-40E7-A0CC-A3048EF5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2C8FE2AC-81C4-40E7-A0CC-A3048EF56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2C8FE2AC-81C4-40E7-A0CC-A3048EF5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2C8FE2AC-81C4-40E7-A0CC-A3048EF56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51FFA6-F73D-4922-A1F1-74E06978C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graphicEl>
                                              <a:dgm id="{8951FFA6-F73D-4922-A1F1-74E06978C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8951FFA6-F73D-4922-A1F1-74E06978C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graphicEl>
                                              <a:dgm id="{8951FFA6-F73D-4922-A1F1-74E06978C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and Graphing  Package</a:t>
            </a:r>
          </a:p>
          <a:p>
            <a:r>
              <a:rPr lang="en-US" dirty="0" smtClean="0"/>
              <a:t>Freely available in CERN’s website</a:t>
            </a:r>
          </a:p>
          <a:p>
            <a:r>
              <a:rPr lang="en-US" dirty="0" smtClean="0"/>
              <a:t>C++</a:t>
            </a:r>
          </a:p>
          <a:p>
            <a:r>
              <a:rPr lang="en-US" dirty="0" smtClean="0"/>
              <a:t>Widely used in HEP</a:t>
            </a:r>
          </a:p>
          <a:p>
            <a:r>
              <a:rPr lang="en-US" dirty="0" smtClean="0"/>
              <a:t>C++ interpreter  CINT</a:t>
            </a:r>
          </a:p>
          <a:p>
            <a:r>
              <a:rPr lang="en-US" dirty="0" smtClean="0"/>
              <a:t>Well documented</a:t>
            </a:r>
          </a:p>
          <a:p>
            <a:r>
              <a:rPr lang="en-US" dirty="0" smtClean="0"/>
              <a:t>User Support  available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1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648200" cy="4525963"/>
          </a:xfrm>
        </p:spPr>
        <p:txBody>
          <a:bodyPr/>
          <a:lstStyle/>
          <a:p>
            <a:r>
              <a:rPr lang="en-US" dirty="0" smtClean="0"/>
              <a:t>ROOT Canvases (</a:t>
            </a:r>
            <a:r>
              <a:rPr lang="en-US" dirty="0" err="1" smtClean="0"/>
              <a:t>TCanvas</a:t>
            </a:r>
            <a:r>
              <a:rPr lang="en-US" dirty="0" smtClean="0"/>
              <a:t> Class)</a:t>
            </a:r>
          </a:p>
          <a:p>
            <a:r>
              <a:rPr lang="en-US" dirty="0" smtClean="0"/>
              <a:t>Graphing/Analysis easier if native data structures used (root files)</a:t>
            </a:r>
          </a:p>
          <a:p>
            <a:r>
              <a:rPr lang="en-US" dirty="0" smtClean="0"/>
              <a:t>Easily available fitting menus, Analysis tools</a:t>
            </a:r>
          </a:p>
          <a:p>
            <a:r>
              <a:rPr lang="en-US" dirty="0" smtClean="0"/>
              <a:t>supports histograms, 2D, 3D graphs.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200"/>
            <a:ext cx="3714324" cy="2977684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19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scenario: Storage of large quantities of same type of Structures.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14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733800" y="2129643"/>
            <a:ext cx="4800600" cy="3890159"/>
            <a:chOff x="2286000" y="2129641"/>
            <a:chExt cx="4800600" cy="38901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2133600"/>
              <a:ext cx="4522662" cy="3810000"/>
            </a:xfrm>
            <a:prstGeom prst="rect">
              <a:avLst/>
            </a:prstGeom>
          </p:spPr>
        </p:pic>
        <p:sp>
          <p:nvSpPr>
            <p:cNvPr id="11" name="Rounded Rectangle 10"/>
            <p:cNvSpPr/>
            <p:nvPr/>
          </p:nvSpPr>
          <p:spPr>
            <a:xfrm>
              <a:off x="2438400" y="4419600"/>
              <a:ext cx="12192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Event Number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29200" y="4038600"/>
              <a:ext cx="9906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Particle Type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486400" y="3505200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07330" y="3048000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Px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30042" y="2635332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Py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438400" y="3733800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95600" y="2895600"/>
              <a:ext cx="12192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Reaction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10000" y="2406732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Vertex</a:t>
              </a:r>
              <a:endParaRPr lang="en-US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872842" y="2129641"/>
              <a:ext cx="914400" cy="4572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Pz</a:t>
              </a:r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029200" y="5410200"/>
              <a:ext cx="2057400" cy="6096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EVENT TREE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75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ROOT’s </a:t>
            </a:r>
            <a:r>
              <a:rPr lang="en-US" dirty="0" err="1" smtClean="0"/>
              <a:t>TTree</a:t>
            </a:r>
            <a:r>
              <a:rPr lang="en-US" dirty="0" smtClean="0"/>
              <a:t>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to an integrated Graphing and Analysis framework</a:t>
            </a:r>
          </a:p>
          <a:p>
            <a:r>
              <a:rPr lang="en-US" dirty="0" smtClean="0"/>
              <a:t>Offers good compression  (up to  factor 10)</a:t>
            </a:r>
          </a:p>
          <a:p>
            <a:r>
              <a:rPr lang="en-US" dirty="0" smtClean="0"/>
              <a:t>Optimized data access: </a:t>
            </a:r>
          </a:p>
          <a:p>
            <a:r>
              <a:rPr lang="en-US" dirty="0" smtClean="0"/>
              <a:t>Example compute E</a:t>
            </a:r>
            <a:r>
              <a:rPr lang="en-US" baseline="30000" dirty="0" smtClean="0"/>
              <a:t>2</a:t>
            </a:r>
            <a:r>
              <a:rPr lang="en-US" dirty="0" smtClean="0"/>
              <a:t>-P</a:t>
            </a:r>
            <a:r>
              <a:rPr lang="en-US" baseline="30000" dirty="0"/>
              <a:t>2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Data Access with </a:t>
            </a:r>
            <a:r>
              <a:rPr lang="en-US" dirty="0" err="1" smtClean="0"/>
              <a:t>TTree</a:t>
            </a:r>
            <a:endParaRPr lang="en-U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967814"/>
              </p:ext>
            </p:extLst>
          </p:nvPr>
        </p:nvGraphicFramePr>
        <p:xfrm>
          <a:off x="381000" y="2438401"/>
          <a:ext cx="3200400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16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0" y="1600200"/>
            <a:ext cx="2327564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 Without </a:t>
            </a:r>
            <a:r>
              <a:rPr lang="en-US" dirty="0" err="1" smtClean="0"/>
              <a:t>TTrees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5715000" y="1600200"/>
            <a:ext cx="2327564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 With </a:t>
            </a:r>
            <a:r>
              <a:rPr lang="en-US" dirty="0" err="1" smtClean="0"/>
              <a:t>TTrees</a:t>
            </a:r>
            <a:endParaRPr lang="en-US" dirty="0"/>
          </a:p>
        </p:txBody>
      </p:sp>
      <p:graphicFrame>
        <p:nvGraphicFramePr>
          <p:cNvPr id="17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965254"/>
              </p:ext>
            </p:extLst>
          </p:nvPr>
        </p:nvGraphicFramePr>
        <p:xfrm>
          <a:off x="5410200" y="2743201"/>
          <a:ext cx="3124200" cy="3459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4509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Plotting/Analysis with </a:t>
            </a:r>
            <a:r>
              <a:rPr lang="en-US" dirty="0" err="1" smtClean="0"/>
              <a:t>TTree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need the branch name</a:t>
            </a:r>
          </a:p>
          <a:p>
            <a:r>
              <a:rPr lang="en-US" dirty="0" smtClean="0"/>
              <a:t>Histogram : Tree-&gt;Draw(“E”)</a:t>
            </a:r>
          </a:p>
          <a:p>
            <a:r>
              <a:rPr lang="en-US" dirty="0" smtClean="0"/>
              <a:t>Graphs: Tree-&gt;Draw(E</a:t>
            </a:r>
            <a:r>
              <a:rPr lang="en-US" dirty="0" smtClean="0">
                <a:sym typeface="Wingdings" pitchFamily="2" charset="2"/>
              </a:rPr>
              <a:t>: (px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+py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+pz</a:t>
            </a:r>
            <a:r>
              <a:rPr lang="en-US" baseline="30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Conditional Plotting:</a:t>
            </a:r>
          </a:p>
          <a:p>
            <a:r>
              <a:rPr lang="en-US" dirty="0" smtClean="0"/>
              <a:t>Tree-&gt;Draw(“E”,”</a:t>
            </a:r>
            <a:r>
              <a:rPr lang="en-US" dirty="0" err="1" smtClean="0"/>
              <a:t>EventNumber</a:t>
            </a:r>
            <a:r>
              <a:rPr lang="en-US" dirty="0" smtClean="0"/>
              <a:t>&gt;25”)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7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Friends </a:t>
            </a:r>
          </a:p>
          <a:p>
            <a:r>
              <a:rPr lang="en-US" dirty="0" smtClean="0"/>
              <a:t>For example- Comparison of results from two different algorithms</a:t>
            </a:r>
          </a:p>
          <a:p>
            <a:r>
              <a:rPr lang="en-US" dirty="0" smtClean="0"/>
              <a:t>Storing a selection </a:t>
            </a:r>
          </a:p>
          <a:p>
            <a:r>
              <a:rPr lang="en-US" dirty="0" smtClean="0"/>
              <a:t>Cuts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6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Tool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2133600" cy="1065936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03406074"/>
              </p:ext>
            </p:extLst>
          </p:nvPr>
        </p:nvGraphicFramePr>
        <p:xfrm>
          <a:off x="2895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118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INO-ASET Series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28085841"/>
              </p:ext>
            </p:extLst>
          </p:nvPr>
        </p:nvGraphicFramePr>
        <p:xfrm>
          <a:off x="533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99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Graphical User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using </a:t>
            </a:r>
            <a:r>
              <a:rPr lang="en-US" dirty="0" err="1" smtClean="0"/>
              <a:t>Qt</a:t>
            </a:r>
            <a:r>
              <a:rPr lang="en-US" smtClean="0"/>
              <a:t> Designer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6172200" cy="3470168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029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Development Tool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1"/>
            <a:ext cx="6372684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6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Integrating ROOT and QT – QTROOT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embed ROOT canvas into our GUI </a:t>
            </a:r>
          </a:p>
          <a:p>
            <a:r>
              <a:rPr lang="en-US" dirty="0" smtClean="0"/>
              <a:t>A complete plotting and analysis environment  inside our applications</a:t>
            </a:r>
          </a:p>
          <a:p>
            <a:r>
              <a:rPr lang="en-US" dirty="0" err="1" smtClean="0"/>
              <a:t>QtROOT</a:t>
            </a:r>
            <a:r>
              <a:rPr lang="en-US" dirty="0" smtClean="0"/>
              <a:t> developed by BNL</a:t>
            </a:r>
          </a:p>
          <a:p>
            <a:r>
              <a:rPr lang="en-US" dirty="0" smtClean="0"/>
              <a:t>Still in its nascent stage</a:t>
            </a:r>
          </a:p>
          <a:p>
            <a:r>
              <a:rPr lang="en-US" dirty="0" smtClean="0"/>
              <a:t>TIFR- one of first few groups to use it for a large scale experiment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Analysis Framework  for </a:t>
            </a:r>
            <a:r>
              <a:rPr lang="en-US" dirty="0" smtClean="0"/>
              <a:t>NUANCE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7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modern visualization interface for </a:t>
            </a:r>
            <a:r>
              <a:rPr lang="en-US" dirty="0" smtClean="0"/>
              <a:t>GEANT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9" y="1600201"/>
            <a:ext cx="8050085" cy="452596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6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display for GEANT </a:t>
            </a:r>
            <a:r>
              <a:rPr lang="en-US" dirty="0" smtClean="0"/>
              <a:t>simulation*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1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Based DAQ Software*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Data Analysis Tool**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75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 DAQ Software-Comparison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78048"/>
            <a:ext cx="8229600" cy="397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19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VME DAQ Software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29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895600" y="2057400"/>
            <a:ext cx="2514600" cy="1905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72000" y="1676400"/>
            <a:ext cx="6096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1" y="1752601"/>
            <a:ext cx="620640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err="1" smtClean="0"/>
              <a:t>Muon</a:t>
            </a:r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4770051" y="2605148"/>
            <a:ext cx="487751" cy="290453"/>
          </a:xfrm>
          <a:custGeom>
            <a:avLst/>
            <a:gdLst>
              <a:gd name="connsiteX0" fmla="*/ 863 w 487751"/>
              <a:gd name="connsiteY0" fmla="*/ 237870 h 290453"/>
              <a:gd name="connsiteX1" fmla="*/ 36489 w 487751"/>
              <a:gd name="connsiteY1" fmla="*/ 363 h 290453"/>
              <a:gd name="connsiteX2" fmla="*/ 238370 w 487751"/>
              <a:gd name="connsiteY2" fmla="*/ 285371 h 290453"/>
              <a:gd name="connsiteX3" fmla="*/ 487751 w 487751"/>
              <a:gd name="connsiteY3" fmla="*/ 190368 h 290453"/>
              <a:gd name="connsiteX4" fmla="*/ 487751 w 487751"/>
              <a:gd name="connsiteY4" fmla="*/ 190368 h 29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751" h="290453">
                <a:moveTo>
                  <a:pt x="863" y="237870"/>
                </a:moveTo>
                <a:cubicBezTo>
                  <a:pt x="-1116" y="115158"/>
                  <a:pt x="-3095" y="-7554"/>
                  <a:pt x="36489" y="363"/>
                </a:cubicBezTo>
                <a:cubicBezTo>
                  <a:pt x="76073" y="8280"/>
                  <a:pt x="163160" y="253704"/>
                  <a:pt x="238370" y="285371"/>
                </a:cubicBezTo>
                <a:cubicBezTo>
                  <a:pt x="313580" y="317038"/>
                  <a:pt x="487751" y="190368"/>
                  <a:pt x="487751" y="190368"/>
                </a:cubicBezTo>
                <a:lnTo>
                  <a:pt x="487751" y="190368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19577" y="2133600"/>
            <a:ext cx="276225" cy="1828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66507" y="2526269"/>
            <a:ext cx="655906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3048000" y="2743200"/>
            <a:ext cx="2514600" cy="304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62602" y="2895601"/>
            <a:ext cx="683157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Y Strip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27152" y="3276601"/>
            <a:ext cx="684760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X Strip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487883" y="2861953"/>
            <a:ext cx="152400" cy="152400"/>
          </a:xfrm>
          <a:prstGeom prst="ellipse">
            <a:avLst/>
          </a:prstGeom>
          <a:solidFill>
            <a:srgbClr xmlns:mc="http://schemas.openxmlformats.org/markup-compatibility/2006" xmlns:a14="http://schemas.microsoft.com/office/drawing/2010/main" val="FF0000" mc:Ignorable="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0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0" grpId="1"/>
      <p:bldP spid="16" grpId="0" animBg="1"/>
      <p:bldP spid="16" grpId="1" animBg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406" indent="0">
              <a:buNone/>
            </a:pPr>
            <a:endParaRPr lang="en-US" dirty="0" smtClean="0"/>
          </a:p>
          <a:p>
            <a:pPr marL="97406" indent="0">
              <a:buNone/>
            </a:pPr>
            <a:endParaRPr lang="en-US" dirty="0"/>
          </a:p>
          <a:p>
            <a:pPr marL="97406" indent="0">
              <a:buNone/>
            </a:pPr>
            <a:endParaRPr lang="en-US" dirty="0" smtClean="0"/>
          </a:p>
          <a:p>
            <a:pPr marL="97406" indent="0">
              <a:buNone/>
            </a:pPr>
            <a:r>
              <a:rPr lang="en-US" dirty="0" smtClean="0"/>
              <a:t>“Each one of us adds a little to our understanding of nature and from all the facts assembled arises a certain grandeur”</a:t>
            </a:r>
          </a:p>
          <a:p>
            <a:pPr marL="97406" indent="0">
              <a:buNone/>
            </a:pPr>
            <a:r>
              <a:rPr lang="en-US" dirty="0" smtClean="0"/>
              <a:t>						-Aristotle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62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VME DAQ Software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1"/>
            <a:ext cx="1828800" cy="285841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30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38400" y="2590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2" y="2221469"/>
            <a:ext cx="699123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Trigger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38400" y="3124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38400" y="2754869"/>
            <a:ext cx="1661310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Event </a:t>
            </a:r>
            <a:r>
              <a:rPr lang="en-US" i="1" dirty="0" smtClean="0"/>
              <a:t>(</a:t>
            </a:r>
            <a:r>
              <a:rPr lang="en-US" sz="1000" i="1" dirty="0"/>
              <a:t>Hit Info + Timing</a:t>
            </a:r>
            <a:r>
              <a:rPr lang="en-US" i="1" dirty="0" smtClean="0"/>
              <a:t>)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0" y="36576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2202" y="3288269"/>
            <a:ext cx="1712541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Noise Rate Monitor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48400" y="3124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2200" y="2743201"/>
            <a:ext cx="543696" cy="309519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210" y="2358425"/>
            <a:ext cx="1819990" cy="1364992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2213890"/>
            <a:ext cx="1486134" cy="1519911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542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Back-End: </a:t>
            </a:r>
            <a:r>
              <a:rPr lang="en-US" sz="3300" dirty="0"/>
              <a:t>VME Module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2362199"/>
          </a:xfrm>
        </p:spPr>
        <p:txBody>
          <a:bodyPr>
            <a:normAutofit/>
          </a:bodyPr>
          <a:lstStyle/>
          <a:p>
            <a:r>
              <a:rPr lang="en-US" dirty="0" smtClean="0"/>
              <a:t>Each Module Type (Scaler, TDC etc.,) represented by a C++ class</a:t>
            </a:r>
          </a:p>
          <a:p>
            <a:r>
              <a:rPr lang="en-US" dirty="0" smtClean="0"/>
              <a:t>All VME Classes inherit another general class “</a:t>
            </a:r>
            <a:r>
              <a:rPr lang="en-US" dirty="0" err="1" smtClean="0"/>
              <a:t>vmefunctions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Seamless integration of VME Read/Write functions into our application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2291939"/>
            <a:ext cx="6248400" cy="3772006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endParaRPr lang="en-US" sz="1200" dirty="0"/>
          </a:p>
          <a:p>
            <a:r>
              <a:rPr lang="en-US" sz="1200" dirty="0">
                <a:latin typeface="Adobe Caslon Pro" pitchFamily="18" charset="0"/>
              </a:rPr>
              <a:t>class v830CAEN:</a:t>
            </a:r>
            <a:r>
              <a:rPr lang="en-US" sz="1200" b="1" dirty="0">
                <a:solidFill>
                  <a:schemeClr val="accent1"/>
                </a:solidFill>
                <a:latin typeface="Adobe Caslon Pro" pitchFamily="18" charset="0"/>
              </a:rPr>
              <a:t>public </a:t>
            </a:r>
            <a:r>
              <a:rPr lang="en-US" sz="1200" b="1" dirty="0" err="1">
                <a:solidFill>
                  <a:schemeClr val="accent1"/>
                </a:solidFill>
                <a:latin typeface="Adobe Caslon Pro" pitchFamily="18" charset="0"/>
              </a:rPr>
              <a:t>vmefunctions</a:t>
            </a:r>
            <a:r>
              <a:rPr lang="en-US" sz="1200" b="1" dirty="0">
                <a:solidFill>
                  <a:schemeClr val="accent1"/>
                </a:solidFill>
                <a:latin typeface="Adobe Caslon Pro" pitchFamily="18" charset="0"/>
              </a:rPr>
              <a:t>    </a:t>
            </a:r>
            <a:r>
              <a:rPr lang="en-US" sz="1200" dirty="0">
                <a:latin typeface="Adobe Caslon Pro" pitchFamily="18" charset="0"/>
              </a:rPr>
              <a:t>// SCALER V830 CAEN</a:t>
            </a:r>
          </a:p>
          <a:p>
            <a:r>
              <a:rPr lang="en-US" sz="1200" dirty="0">
                <a:latin typeface="Adobe Caslon Pro" pitchFamily="18" charset="0"/>
              </a:rPr>
              <a:t>{</a:t>
            </a:r>
          </a:p>
          <a:p>
            <a:r>
              <a:rPr lang="en-US" sz="1200" dirty="0">
                <a:latin typeface="Adobe Caslon Pro" pitchFamily="18" charset="0"/>
              </a:rPr>
              <a:t>       public: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CHENBL; //Channel Enable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CTRLREG; // control </a:t>
            </a:r>
            <a:r>
              <a:rPr lang="en-US" sz="1200" dirty="0" err="1">
                <a:latin typeface="Adobe Caslon Pro" pitchFamily="18" charset="0"/>
              </a:rPr>
              <a:t>reg</a:t>
            </a:r>
            <a:endParaRPr lang="en-US" sz="1200" dirty="0">
              <a:latin typeface="Adobe Caslon Pro" pitchFamily="18" charset="0"/>
            </a:endParaRPr>
          </a:p>
          <a:p>
            <a:r>
              <a:rPr lang="en-US" sz="1200" dirty="0">
                <a:latin typeface="Adobe Caslon Pro" pitchFamily="18" charset="0"/>
              </a:rPr>
              <a:t>        unsigned long STATREG;// status register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GEOREG;// GEO register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INTLVL;// interrupt level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INTVEC;// interrupt vector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RESET; //reset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SOFTTRG;//software trigger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TRGCNTR;//trigger counter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FULL;// almost full level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CONFROM;// configuration rom</a:t>
            </a:r>
          </a:p>
          <a:p>
            <a:r>
              <a:rPr lang="en-US" sz="1200" dirty="0">
                <a:latin typeface="Adobe Caslon Pro" pitchFamily="18" charset="0"/>
              </a:rPr>
              <a:t>        unsigned long FIRMWARE;// firmware</a:t>
            </a:r>
          </a:p>
          <a:p>
            <a:r>
              <a:rPr lang="en-US" sz="1200" dirty="0">
                <a:latin typeface="Adobe Caslon Pro" pitchFamily="18" charset="0"/>
              </a:rPr>
              <a:t>         v830CAEN(unsigned long base, </a:t>
            </a:r>
            <a:r>
              <a:rPr lang="en-US" sz="1200" dirty="0" err="1">
                <a:latin typeface="Adobe Caslon Pro" pitchFamily="18" charset="0"/>
              </a:rPr>
              <a:t>int</a:t>
            </a:r>
            <a:r>
              <a:rPr lang="en-US" sz="1200" dirty="0">
                <a:latin typeface="Adobe Caslon Pro" pitchFamily="18" charset="0"/>
              </a:rPr>
              <a:t> </a:t>
            </a:r>
            <a:r>
              <a:rPr lang="en-US" sz="1200" dirty="0" err="1">
                <a:latin typeface="Adobe Caslon Pro" pitchFamily="18" charset="0"/>
              </a:rPr>
              <a:t>modindx</a:t>
            </a:r>
            <a:r>
              <a:rPr lang="en-US" sz="1200" dirty="0">
                <a:latin typeface="Adobe Caslon Pro" pitchFamily="18" charset="0"/>
              </a:rPr>
              <a:t>, </a:t>
            </a:r>
            <a:r>
              <a:rPr lang="en-US" sz="1200" dirty="0" err="1">
                <a:latin typeface="Adobe Caslon Pro" pitchFamily="18" charset="0"/>
              </a:rPr>
              <a:t>QString</a:t>
            </a:r>
            <a:r>
              <a:rPr lang="en-US" sz="1200" dirty="0">
                <a:latin typeface="Adobe Caslon Pro" pitchFamily="18" charset="0"/>
              </a:rPr>
              <a:t> </a:t>
            </a:r>
            <a:r>
              <a:rPr lang="en-US" sz="1200" dirty="0" err="1">
                <a:latin typeface="Adobe Caslon Pro" pitchFamily="18" charset="0"/>
              </a:rPr>
              <a:t>modtyp</a:t>
            </a:r>
            <a:r>
              <a:rPr lang="en-US" sz="1200" dirty="0">
                <a:latin typeface="Adobe Caslon Pro" pitchFamily="18" charset="0"/>
              </a:rPr>
              <a:t>); // constructor</a:t>
            </a:r>
          </a:p>
          <a:p>
            <a:r>
              <a:rPr lang="en-US" sz="1200" dirty="0">
                <a:latin typeface="Adobe Caslon Pro" pitchFamily="18" charset="0"/>
              </a:rPr>
              <a:t>         void Reset();  //reset module</a:t>
            </a:r>
          </a:p>
          <a:p>
            <a:r>
              <a:rPr lang="en-US" sz="1200" dirty="0">
                <a:latin typeface="Adobe Caslon Pro" pitchFamily="18" charset="0"/>
              </a:rPr>
              <a:t>         void Initialize();</a:t>
            </a:r>
          </a:p>
          <a:p>
            <a:r>
              <a:rPr lang="en-US" sz="1200" dirty="0">
                <a:latin typeface="Adobe Caslon Pro" pitchFamily="18" charset="0"/>
              </a:rPr>
              <a:t>};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75572106"/>
              </p:ext>
            </p:extLst>
          </p:nvPr>
        </p:nvGraphicFramePr>
        <p:xfrm>
          <a:off x="2133600" y="3911600"/>
          <a:ext cx="48768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69563008"/>
              </p:ext>
            </p:extLst>
          </p:nvPr>
        </p:nvGraphicFramePr>
        <p:xfrm>
          <a:off x="2209800" y="3886200"/>
          <a:ext cx="48768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9327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Graphic spid="10" grpId="0">
        <p:bldAsOne/>
      </p:bldGraphic>
      <p:bldGraphic spid="11" grpId="0">
        <p:bldAsOne/>
      </p:bldGraphic>
      <p:bldGraphic spid="11" grpId="1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Back-End: Interrupt Sources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32</a:t>
            </a:fld>
            <a:endParaRPr lang="en-US"/>
          </a:p>
        </p:txBody>
      </p:sp>
      <p:pic>
        <p:nvPicPr>
          <p:cNvPr id="7" name="Content Placeholder 5" descr="vmesetu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1"/>
            <a:ext cx="4911956" cy="4525963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658618106"/>
              </p:ext>
            </p:extLst>
          </p:nvPr>
        </p:nvGraphicFramePr>
        <p:xfrm>
          <a:off x="5181600" y="2286000"/>
          <a:ext cx="3962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147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Back-End : Threads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Threads allow a single program to have concurrently executing parts.</a:t>
            </a:r>
          </a:p>
          <a:p>
            <a:r>
              <a:rPr lang="en-US" dirty="0" smtClean="0"/>
              <a:t>Threads can be thought of as mini-programs within a program.</a:t>
            </a:r>
          </a:p>
          <a:p>
            <a:r>
              <a:rPr lang="en-US" dirty="0" smtClean="0"/>
              <a:t>Each thread will execute independently and concurrently with its own sequence of instructions.</a:t>
            </a:r>
          </a:p>
          <a:p>
            <a:r>
              <a:rPr lang="en-US" dirty="0" smtClean="0"/>
              <a:t>Threads require synchronization (IPC) for concurrent read/write access to memory.</a:t>
            </a:r>
          </a:p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One Bad Thread Can Kill the Entire Program.</a:t>
            </a:r>
          </a:p>
          <a:p>
            <a:pPr>
              <a:buNone/>
            </a:pPr>
            <a:endParaRPr lang="en-US" sz="900" b="1" dirty="0"/>
          </a:p>
          <a:p>
            <a:pPr algn="r">
              <a:buNone/>
            </a:pPr>
            <a:r>
              <a:rPr lang="en-US" sz="900" b="1" dirty="0"/>
              <a:t>        Parallel and Distributed Programming Using C++  </a:t>
            </a:r>
            <a:r>
              <a:rPr lang="en-US" sz="900" dirty="0"/>
              <a:t>By  </a:t>
            </a:r>
            <a:r>
              <a:rPr lang="en-US" sz="900" dirty="0">
                <a:hlinkClick r:id="rId2" action="ppaction://hlinkfile"/>
              </a:rPr>
              <a:t>Cameron Hughes</a:t>
            </a:r>
            <a:r>
              <a:rPr lang="en-US" sz="900" dirty="0"/>
              <a:t>, </a:t>
            </a:r>
            <a:r>
              <a:rPr lang="en-US" sz="900" dirty="0">
                <a:hlinkClick r:id="rId3" action="ppaction://hlinkfile"/>
              </a:rPr>
              <a:t>Tracey Hughes</a:t>
            </a:r>
            <a:endParaRPr lang="en-US" sz="9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97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Back-End : </a:t>
            </a:r>
            <a:r>
              <a:rPr lang="en-US" dirty="0" smtClean="0"/>
              <a:t>Multithreading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840090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>
            <a:off x="762000" y="2971800"/>
            <a:ext cx="2286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Time Critical Priority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85800" y="4114800"/>
            <a:ext cx="2286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Highest Priority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685800" y="5334000"/>
            <a:ext cx="2286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Least Priority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8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Interrupt Service Thread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056933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4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Event/Monitor Thread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592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Inter-Process Communication (IPC)-Event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Deepak Samuel, ASET Colloquium, TIFR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37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38200" y="2133600"/>
            <a:ext cx="0" cy="381000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B050" mc:Ignorable="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600" y="2514600"/>
            <a:ext cx="12192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IST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276600" y="2286000"/>
            <a:ext cx="1219200" cy="5334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Event Thread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628900" y="2590800"/>
            <a:ext cx="571500" cy="0"/>
          </a:xfrm>
          <a:prstGeom prst="straightConnector1">
            <a:avLst/>
          </a:prstGeom>
          <a:ln w="38100">
            <a:solidFill>
              <a:srgbClr xmlns:mc="http://schemas.openxmlformats.org/markup-compatibility/2006" xmlns:a14="http://schemas.microsoft.com/office/drawing/2010/main" val="0070C0" mc:Ignorable="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81000" y="3657601"/>
            <a:ext cx="8229600" cy="4525963"/>
          </a:xfrm>
        </p:spPr>
        <p:txBody>
          <a:bodyPr/>
          <a:lstStyle/>
          <a:p>
            <a:r>
              <a:rPr lang="en-US" dirty="0" smtClean="0"/>
              <a:t>Thread Synchronization using “Event” (IPC object).</a:t>
            </a:r>
          </a:p>
          <a:p>
            <a:r>
              <a:rPr lang="en-US" dirty="0" smtClean="0"/>
              <a:t>Event: A software trigger.</a:t>
            </a:r>
          </a:p>
          <a:p>
            <a:r>
              <a:rPr lang="en-US" dirty="0" smtClean="0"/>
              <a:t>Threads wait (</a:t>
            </a:r>
            <a:r>
              <a:rPr lang="en-US" dirty="0"/>
              <a:t>passive</a:t>
            </a:r>
            <a:r>
              <a:rPr lang="en-US" dirty="0" smtClean="0"/>
              <a:t>) on a Event.</a:t>
            </a:r>
          </a:p>
          <a:p>
            <a:r>
              <a:rPr lang="en-US" dirty="0" smtClean="0"/>
              <a:t>A Thread can miss an Event !</a:t>
            </a:r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283527" y="2895600"/>
            <a:ext cx="1219200" cy="533400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Monitor</a:t>
            </a:r>
          </a:p>
          <a:p>
            <a:pPr algn="ctr"/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590800" y="32004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2" y="2552700"/>
            <a:ext cx="6442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486402" y="2083597"/>
            <a:ext cx="1547255" cy="1418104"/>
            <a:chOff x="5486400" y="2083595"/>
            <a:chExt cx="1547255" cy="141810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2083595"/>
              <a:ext cx="1242455" cy="141810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xmlns:mc="http://schemas.openxmlformats.org/markup-compatibility/2006" xmlns:a14="http://schemas.microsoft.com/office/drawing/2010/main" val="FFFFFF" mc:Ignorable=""/>
              </a:solidFill>
              <a:miter lim="800000"/>
            </a:ln>
            <a:effectLst>
              <a:outerShdw blurRad="254000" algn="tl" rotWithShape="0">
                <a:srgbClr xmlns:mc="http://schemas.openxmlformats.org/markup-compatibility/2006" xmlns:a14="http://schemas.microsoft.com/office/drawing/2010/main" val="000000" mc:Ignorable="">
                  <a:alpha val="43000"/>
                </a:srgbClr>
              </a:outerShdw>
            </a:effectLst>
          </p:spPr>
        </p:pic>
        <p:sp>
          <p:nvSpPr>
            <p:cNvPr id="38" name="TextBox 37"/>
            <p:cNvSpPr txBox="1"/>
            <p:nvPr/>
          </p:nvSpPr>
          <p:spPr>
            <a:xfrm>
              <a:off x="5486400" y="3043535"/>
              <a:ext cx="1371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Event Plot</a:t>
              </a:r>
            </a:p>
            <a:p>
              <a:pPr algn="ctr"/>
              <a:r>
                <a:rPr lang="en-US" sz="1000" dirty="0"/>
                <a:t>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136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2775 L 3.33333E-6 2.52544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1.69288E-6 L 0 1.69288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-4.96762E-6 L -3.33333E-6 -4.9676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9288E-6 L 0.025 1.69288E-6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3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3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Inter-Process Communication (IPC</a:t>
            </a:r>
            <a:r>
              <a:rPr lang="en-US" dirty="0" smtClean="0"/>
              <a:t>)-Mutex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14801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Mut</a:t>
            </a:r>
            <a:r>
              <a:rPr lang="en-US" dirty="0" smtClean="0"/>
              <a:t>ually </a:t>
            </a:r>
            <a:r>
              <a:rPr lang="en-US" b="1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Ex</a:t>
            </a:r>
            <a:r>
              <a:rPr lang="en-US" dirty="0" smtClean="0"/>
              <a:t>clusive access to shared resources</a:t>
            </a:r>
          </a:p>
          <a:p>
            <a:r>
              <a:rPr lang="en-US" dirty="0" smtClean="0"/>
              <a:t>Threads first check if a mutex is unlocked</a:t>
            </a:r>
          </a:p>
          <a:p>
            <a:r>
              <a:rPr lang="en-US" dirty="0" smtClean="0"/>
              <a:t>If unlocked, locks the mutex</a:t>
            </a:r>
          </a:p>
          <a:p>
            <a:r>
              <a:rPr lang="en-US" dirty="0" smtClean="0"/>
              <a:t>After accessing the resource the thread should unlock mutex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38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62400" y="1828800"/>
            <a:ext cx="1752600" cy="1828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44450" dist="27940" dir="5400000" algn="ctr">
              <a:srgbClr xmlns:mc="http://schemas.openxmlformats.org/markup-compatibility/2006" xmlns:a14="http://schemas.microsoft.com/office/drawing/2010/main" val="000000" mc:Ignorable="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a = 0</a:t>
            </a:r>
          </a:p>
          <a:p>
            <a:pPr algn="ctr"/>
            <a:r>
              <a:rPr lang="en-US" dirty="0" smtClean="0"/>
              <a:t>(FILE)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19050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Thread A </a:t>
            </a:r>
            <a:r>
              <a:rPr lang="en-US" sz="1400" dirty="0"/>
              <a:t>(Event Thread)</a:t>
            </a:r>
          </a:p>
          <a:p>
            <a:pPr algn="ctr"/>
            <a:r>
              <a:rPr lang="en-US" dirty="0" smtClean="0"/>
              <a:t>a=5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971800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Thread B</a:t>
            </a:r>
          </a:p>
          <a:p>
            <a:pPr algn="ctr"/>
            <a:r>
              <a:rPr lang="en-US" dirty="0" smtClean="0"/>
              <a:t>a=6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9" idx="3"/>
          </p:cNvCxnSpPr>
          <p:nvPr/>
        </p:nvCxnSpPr>
        <p:spPr>
          <a:xfrm>
            <a:off x="2667000" y="22479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33528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15000" y="274270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315200" y="2399805"/>
            <a:ext cx="1676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Thread C</a:t>
            </a:r>
          </a:p>
          <a:p>
            <a:pPr algn="ctr"/>
            <a:r>
              <a:rPr lang="en-US" sz="1400" dirty="0"/>
              <a:t>(User Plot)</a:t>
            </a:r>
          </a:p>
          <a:p>
            <a:pPr algn="ctr"/>
            <a:r>
              <a:rPr lang="en-US" dirty="0" smtClean="0"/>
              <a:t>Read 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10000" y="1524000"/>
            <a:ext cx="2057400" cy="2667000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Mutex Lock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4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7428E-6 L 0.06667 3.7742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7428E-6 L 0.06667 3.7742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3.77428E-6 L 0.06667 3.77428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 End- GUI-Layout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400801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8763000" cy="472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MAINWINDOW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605149"/>
            <a:ext cx="8763000" cy="2998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MENU BAR (Miscellaneous Options)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28600" y="1915885"/>
            <a:ext cx="838200" cy="44087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TOOL BAR</a:t>
            </a:r>
          </a:p>
          <a:p>
            <a:pPr algn="ctr"/>
            <a:r>
              <a:rPr lang="en-US" sz="1000" dirty="0"/>
              <a:t>(Often used)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6800" y="5029200"/>
            <a:ext cx="4419600" cy="1295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TEXT OUTPUT AREA (Dock Widget)</a:t>
            </a:r>
          </a:p>
          <a:p>
            <a:pPr algn="ctr"/>
            <a:r>
              <a:rPr lang="en-US" dirty="0" smtClean="0"/>
              <a:t>(Error/Status Messages)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62600" y="5029200"/>
            <a:ext cx="3356758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/>
              <a:t>MONITOR TABLE (Dock Widget)</a:t>
            </a:r>
          </a:p>
          <a:p>
            <a:pPr algn="ctr"/>
            <a:r>
              <a:rPr lang="en-US" dirty="0" smtClean="0"/>
              <a:t>(STRIP RATE)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02427" y="1905000"/>
            <a:ext cx="6136574" cy="311331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i) </a:t>
            </a:r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VME Modules Settings</a:t>
            </a:r>
          </a:p>
          <a:p>
            <a:pPr algn="ctr"/>
            <a:r>
              <a:rPr lang="en-US" dirty="0" smtClean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ii) Plotting Canvas Area </a:t>
            </a:r>
          </a:p>
          <a:p>
            <a:pPr marL="194813" indent="-194813" algn="ctr">
              <a:buAutoNum type="alphaLcParenR"/>
            </a:pPr>
            <a:r>
              <a:rPr lang="en-US" sz="1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Event </a:t>
            </a:r>
          </a:p>
          <a:p>
            <a:pPr marL="194813" indent="-194813" algn="ctr">
              <a:buAutoNum type="alphaLcParenR"/>
            </a:pPr>
            <a:r>
              <a:rPr lang="en-US" sz="1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Timing</a:t>
            </a:r>
          </a:p>
          <a:p>
            <a:pPr marL="194813" indent="-194813" algn="ctr">
              <a:buAutoNum type="alphaLcParenR"/>
            </a:pPr>
            <a:r>
              <a:rPr lang="en-US" sz="1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Others</a:t>
            </a:r>
          </a:p>
          <a:p>
            <a:pPr algn="ctr"/>
            <a:r>
              <a:rPr lang="en-US" sz="1000" dirty="0">
                <a:solidFill>
                  <a:srgbClr xmlns:mc="http://schemas.openxmlformats.org/markup-compatibility/2006" xmlns:a14="http://schemas.microsoft.com/office/drawing/2010/main" val="FF0000" mc:Ignorable=""/>
                </a:solidFill>
              </a:rPr>
              <a:t>Each accessible via Menu Bar also</a:t>
            </a:r>
          </a:p>
          <a:p>
            <a:pPr algn="ctr"/>
            <a:endParaRPr lang="en-US" sz="1000" dirty="0">
              <a:solidFill>
                <a:srgbClr xmlns:mc="http://schemas.openxmlformats.org/markup-compatibility/2006" xmlns:a14="http://schemas.microsoft.com/office/drawing/2010/main" val="FF0000" mc:Ignorable="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1915885"/>
            <a:ext cx="1604158" cy="3113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Plotting Input Area (Dock Widget)</a:t>
            </a:r>
          </a:p>
        </p:txBody>
      </p:sp>
    </p:spTree>
    <p:extLst>
      <p:ext uri="{BB962C8B-B14F-4D97-AF65-F5344CB8AC3E}">
        <p14:creationId xmlns:p14="http://schemas.microsoft.com/office/powerpoint/2010/main" val="339567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20678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47CD-0424-425D-9513-8D721FC444C4}" type="datetime1">
              <a:rPr lang="en-US" smtClean="0"/>
              <a:t>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49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Graphical User Interface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  <a:prstGeom prst="rect">
            <a:avLst/>
          </a:prstGeom>
          <a:ln w="88900" cap="sq" cmpd="thickThin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innerShdw blurRad="76200">
              <a:srgbClr xmlns:mc="http://schemas.openxmlformats.org/markup-compatibility/2006" xmlns:a14="http://schemas.microsoft.com/office/drawing/2010/main" val="000000" mc:Ignorable=""/>
            </a:inn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Analysis Tool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41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609600" y="1798637"/>
            <a:ext cx="8229600" cy="4525963"/>
          </a:xfrm>
        </p:spPr>
        <p:txBody>
          <a:bodyPr/>
          <a:lstStyle/>
          <a:p>
            <a:r>
              <a:rPr lang="en-US" dirty="0" smtClean="0"/>
              <a:t>Analysis using CERN’s ROOT framework</a:t>
            </a:r>
          </a:p>
          <a:p>
            <a:r>
              <a:rPr lang="en-US" dirty="0" smtClean="0"/>
              <a:t>GUI based tool</a:t>
            </a:r>
          </a:p>
          <a:p>
            <a:r>
              <a:rPr lang="en-US" dirty="0" smtClean="0"/>
              <a:t>Fit parameters of tracks</a:t>
            </a:r>
          </a:p>
          <a:p>
            <a:r>
              <a:rPr lang="en-US" dirty="0" smtClean="0"/>
              <a:t>Layer Multiplicity</a:t>
            </a:r>
          </a:p>
          <a:p>
            <a:r>
              <a:rPr lang="en-US" dirty="0" smtClean="0"/>
              <a:t>Custom plotting without entering ROOT terminal</a:t>
            </a:r>
          </a:p>
          <a:p>
            <a:r>
              <a:rPr lang="en-US" dirty="0" smtClean="0"/>
              <a:t>Is being currently upgraded to have extra features like custom fitting and better algorithms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75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Analysis Tool - GUI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46239"/>
            <a:ext cx="5657453" cy="4525963"/>
          </a:xfrm>
          <a:prstGeom prst="rect">
            <a:avLst/>
          </a:prstGeom>
          <a:ln w="38100" cap="sq">
            <a:solidFill>
              <a:srgbClr xmlns:mc="http://schemas.openxmlformats.org/markup-compatibility/2006" xmlns:a14="http://schemas.microsoft.com/office/drawing/2010/main" val="000000" mc:Ignorable=""/>
            </a:solidFill>
            <a:prstDash val="solid"/>
            <a:miter lim="800000"/>
          </a:ln>
          <a:effectLst>
            <a:outerShdw blurRad="50800" dist="38100" dir="2700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2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Track Viewer- A GEANT Simulation </a:t>
            </a:r>
            <a:r>
              <a:rPr lang="en-US" dirty="0" smtClean="0"/>
              <a:t>Add-on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62607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2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F03C5-F0D1-4DC0-8E98-B736B2C7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0C4F03C5-F0D1-4DC0-8E98-B736B2C7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0C4F03C5-F0D1-4DC0-8E98-B736B2C7D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77D2C6-677E-4537-B3CC-4CCDCD63E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C777D2C6-677E-4537-B3CC-4CCDCD63E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C777D2C6-677E-4537-B3CC-4CCDCD63E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80D2F8-916E-42D1-B5F6-ADB424516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8F80D2F8-916E-42D1-B5F6-ADB424516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8F80D2F8-916E-42D1-B5F6-ADB424516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26B940-F60A-4E65-87E4-D8CE42BEF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E526B940-F60A-4E65-87E4-D8CE42BEF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E526B940-F60A-4E65-87E4-D8CE42BEF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08446-2933-4C8F-A2ED-7D3231AD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D9908446-2933-4C8F-A2ED-7D3231AD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D9908446-2933-4C8F-A2ED-7D3231AD3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Simulation Tracks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89" y="1972472"/>
            <a:ext cx="6753225" cy="3781425"/>
          </a:xfrm>
          <a:prstGeom prst="roundRect">
            <a:avLst>
              <a:gd name="adj" fmla="val 4167"/>
            </a:avLst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 w="76200" cap="sq">
            <a:solidFill>
              <a:srgbClr xmlns:mc="http://schemas.openxmlformats.org/markup-compatibility/2006" xmlns:a14="http://schemas.microsoft.com/office/drawing/2010/main" val="EAEAEA" mc:Ignorable="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xmlns:mc="http://schemas.openxmlformats.org/markup-compatibility/2006" xmlns:a14="http://schemas.microsoft.com/office/drawing/2010/main" val="C0C0C0" mc:Ignorable="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8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and Finding of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1676400"/>
          </a:xfrm>
        </p:spPr>
        <p:txBody>
          <a:bodyPr/>
          <a:lstStyle/>
          <a:p>
            <a:r>
              <a:rPr lang="en-US" dirty="0" smtClean="0"/>
              <a:t>Reconstruction is a complex algorithm (</a:t>
            </a:r>
            <a:r>
              <a:rPr lang="en-US" dirty="0" err="1" smtClean="0"/>
              <a:t>Kalman</a:t>
            </a:r>
            <a:r>
              <a:rPr lang="en-US" dirty="0" smtClean="0"/>
              <a:t> Filter, Fitting Models etc.,) – [Prof. </a:t>
            </a:r>
            <a:r>
              <a:rPr lang="en-US" dirty="0" err="1" smtClean="0"/>
              <a:t>Gobinda</a:t>
            </a:r>
            <a:r>
              <a:rPr lang="en-US" dirty="0" smtClean="0"/>
              <a:t> </a:t>
            </a:r>
            <a:r>
              <a:rPr lang="en-US" dirty="0" err="1" smtClean="0"/>
              <a:t>Majumder</a:t>
            </a:r>
            <a:r>
              <a:rPr lang="en-US" dirty="0" smtClean="0"/>
              <a:t>]</a:t>
            </a:r>
          </a:p>
          <a:p>
            <a:r>
              <a:rPr lang="en-US" dirty="0" smtClean="0"/>
              <a:t>GEANT : (</a:t>
            </a:r>
            <a:r>
              <a:rPr lang="en-US" dirty="0" err="1" smtClean="0"/>
              <a:t>x,y,z,t</a:t>
            </a:r>
            <a:r>
              <a:rPr lang="en-US" dirty="0" smtClean="0"/>
              <a:t>)  coordinates of the hits of particles in the detector.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79737340"/>
              </p:ext>
            </p:extLst>
          </p:nvPr>
        </p:nvGraphicFramePr>
        <p:xfrm>
          <a:off x="14478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3962400"/>
            <a:ext cx="8153400" cy="1676400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Output of these algorithms are plain numbers</a:t>
            </a:r>
          </a:p>
          <a:p>
            <a:r>
              <a:rPr lang="en-US" dirty="0" smtClean="0"/>
              <a:t>Debugging a messy job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4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BDA8C6A-72BA-4878-A6D2-9080BEA0AC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BDA8C6A-72BA-4878-A6D2-9080BEA0AC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7E4A23E-1C1D-438A-A9A4-2ACCD501E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97E4A23E-1C1D-438A-A9A4-2ACCD501EC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AD5CFE7-2231-4B1B-8D13-16E6B8724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graphicEl>
                                              <a:dgm id="{FAD5CFE7-2231-4B1B-8D13-16E6B87248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3388C1-2A2E-482F-A5E5-5FECE7F0C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graphicEl>
                                              <a:dgm id="{6B3388C1-2A2E-482F-A5E5-5FECE7F0C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50CE26-BE3E-4C60-AB0B-AE9B457B1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F250CE26-BE3E-4C60-AB0B-AE9B457B1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Viewer Tool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275" y="1600201"/>
            <a:ext cx="5657453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Options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1"/>
            <a:ext cx="552120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76402"/>
            <a:ext cx="2438400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657600"/>
            <a:ext cx="24193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460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Options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00201"/>
            <a:ext cx="576998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2"/>
            <a:ext cx="24574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581402"/>
            <a:ext cx="2400300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xmlns:mc="http://schemas.openxmlformats.org/markup-compatibility/2006" xmlns:a14="http://schemas.microsoft.com/office/drawing/2010/main" val="333333" mc:Ignorable="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190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Viewer- Debugging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49</a:t>
            </a:fld>
            <a:endParaRPr lang="en-US"/>
          </a:p>
        </p:txBody>
      </p:sp>
      <p:pic>
        <p:nvPicPr>
          <p:cNvPr id="7" name="Content Placeholder 4" descr="U2trk_X16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2" y="1524000"/>
            <a:ext cx="5149755" cy="4525963"/>
          </a:xfrm>
        </p:spPr>
      </p:pic>
    </p:spTree>
    <p:extLst>
      <p:ext uri="{BB962C8B-B14F-4D97-AF65-F5344CB8AC3E}">
        <p14:creationId xmlns:p14="http://schemas.microsoft.com/office/powerpoint/2010/main" val="57625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Objectives of INO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67996878"/>
              </p:ext>
            </p:extLst>
          </p:nvPr>
        </p:nvGraphicFramePr>
        <p:xfrm>
          <a:off x="1295400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75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A0371995-B1DE-4CD6-B0D2-8380515A43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A0371995-B1DE-4CD6-B0D2-8380515A436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F1DE3FF3-18EE-4E82-8A88-DEF683277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graphicEl>
                                              <a:dgm id="{F1DE3FF3-18EE-4E82-8A88-DEF6832774E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91DFDD10-A0BF-4631-998B-FBFE5679F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graphicEl>
                                              <a:dgm id="{91DFDD10-A0BF-4631-998B-FBFE5679FE5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BD2AACD5-05D3-4A47-B4E5-82D7AFF07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>
                                            <p:graphicEl>
                                              <a:dgm id="{BD2AACD5-05D3-4A47-B4E5-82D7AFF078D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DF3E7F3-402D-4148-A6FA-9ADF3FDF31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>
                                            <p:graphicEl>
                                              <a:dgm id="{2DF3E7F3-402D-4148-A6FA-9ADF3FDF3169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Viewer-Summary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50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Exposed the hitherto hidden bugs in the Reconstruction Algorithm</a:t>
            </a:r>
          </a:p>
          <a:p>
            <a:r>
              <a:rPr lang="en-US" dirty="0" smtClean="0"/>
              <a:t>A powerful tool to individually sort out issues at every part of the reconstruction</a:t>
            </a:r>
          </a:p>
          <a:p>
            <a:r>
              <a:rPr lang="en-US" dirty="0" smtClean="0"/>
              <a:t>Integrated with NUANCE analysis framework</a:t>
            </a:r>
          </a:p>
          <a:p>
            <a:r>
              <a:rPr lang="en-US" dirty="0" smtClean="0"/>
              <a:t>Soon to be converted into a complete analysis framework for 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4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Qt</a:t>
            </a:r>
            <a:r>
              <a:rPr lang="en-US" dirty="0" smtClean="0"/>
              <a:t>- How to 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51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62931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964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3F508F-6AAF-4890-B154-3755607BB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59F387-D8E7-4754-9184-37D2F4DCE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C7240D-F4C8-4485-A743-D0A5A5D09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F890D7-57DE-4552-B24E-A09111AE1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4D99768-9B62-4F5F-969A-2B84B4855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456F9D-6807-440F-9B0E-B1F92C8B8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694216-BC25-4D73-BC38-58A5A4F94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Slot Mechanism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Widget (Push Button, Text Box etc.,) emits different signals (Clicked, Double Clicked, Text Entered etc.,)</a:t>
            </a:r>
          </a:p>
          <a:p>
            <a:r>
              <a:rPr lang="en-US" dirty="0" smtClean="0"/>
              <a:t>A slot is a function to which a signal is connected.</a:t>
            </a:r>
          </a:p>
          <a:p>
            <a:r>
              <a:rPr lang="en-US" dirty="0" smtClean="0"/>
              <a:t>Connecting Signals to Slots done by “connect function”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400" b="1" i="1" dirty="0"/>
              <a:t>connect(pushbutton, SIGNAL(Clicked()), </a:t>
            </a:r>
            <a:r>
              <a:rPr lang="en-US" sz="1400" b="1" i="1" dirty="0" err="1"/>
              <a:t>mainwindow</a:t>
            </a:r>
            <a:r>
              <a:rPr lang="en-US" sz="1400" b="1" i="1" dirty="0"/>
              <a:t>, SLOT(Close()));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TIFR – INO team has developed a wide range of customized </a:t>
            </a:r>
            <a:r>
              <a:rPr lang="en-US" dirty="0" smtClean="0"/>
              <a:t>software applications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Gained an experience in developing advanced software </a:t>
            </a:r>
            <a:r>
              <a:rPr lang="en-US" dirty="0" smtClean="0"/>
              <a:t>applications</a:t>
            </a:r>
            <a:endParaRPr lang="en-US" dirty="0" smtClean="0"/>
          </a:p>
          <a:p>
            <a:r>
              <a:rPr lang="en-US" dirty="0" smtClean="0"/>
              <a:t>This experience is a strong base for developing many other applications not only for INO but for other groups as </a:t>
            </a:r>
            <a:r>
              <a:rPr lang="en-US" dirty="0" smtClean="0"/>
              <a:t>well.</a:t>
            </a:r>
            <a:endParaRPr lang="en-US" dirty="0" smtClean="0"/>
          </a:p>
          <a:p>
            <a:r>
              <a:rPr lang="en-US" dirty="0" smtClean="0"/>
              <a:t>Happy </a:t>
            </a:r>
            <a:r>
              <a:rPr lang="en-US" dirty="0" smtClean="0"/>
              <a:t>to share our </a:t>
            </a:r>
            <a:r>
              <a:rPr lang="en-US" dirty="0" smtClean="0"/>
              <a:t>experiences!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52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54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Prof. N</a:t>
            </a:r>
            <a:r>
              <a:rPr lang="en-US" dirty="0" smtClean="0"/>
              <a:t>. K. </a:t>
            </a:r>
            <a:r>
              <a:rPr lang="en-US" dirty="0" err="1" smtClean="0"/>
              <a:t>Mondal</a:t>
            </a:r>
            <a:endParaRPr lang="en-US" dirty="0" smtClean="0"/>
          </a:p>
          <a:p>
            <a:r>
              <a:rPr lang="en-US" dirty="0" smtClean="0"/>
              <a:t>Prof. G</a:t>
            </a:r>
            <a:r>
              <a:rPr lang="en-US" dirty="0" smtClean="0"/>
              <a:t>. </a:t>
            </a:r>
            <a:r>
              <a:rPr lang="en-US" dirty="0" err="1" smtClean="0"/>
              <a:t>Majumder</a:t>
            </a:r>
            <a:r>
              <a:rPr lang="en-US" dirty="0" smtClean="0"/>
              <a:t>  </a:t>
            </a:r>
            <a:r>
              <a:rPr lang="en-US" dirty="0" smtClean="0"/>
              <a:t>[Simulation Group]:</a:t>
            </a:r>
          </a:p>
          <a:p>
            <a:pPr lvl="1"/>
            <a:r>
              <a:rPr lang="en-US" dirty="0" err="1" smtClean="0"/>
              <a:t>Asmita</a:t>
            </a:r>
            <a:r>
              <a:rPr lang="en-US" dirty="0" smtClean="0"/>
              <a:t>, </a:t>
            </a:r>
            <a:r>
              <a:rPr lang="en-US" dirty="0" err="1" smtClean="0"/>
              <a:t>Sudeshna</a:t>
            </a:r>
            <a:r>
              <a:rPr lang="en-US" dirty="0" smtClean="0"/>
              <a:t> </a:t>
            </a:r>
            <a:r>
              <a:rPr lang="en-US" dirty="0" err="1" smtClean="0"/>
              <a:t>Dasgupta</a:t>
            </a:r>
            <a:endParaRPr lang="en-US" dirty="0" smtClean="0"/>
          </a:p>
          <a:p>
            <a:r>
              <a:rPr lang="en-US" dirty="0" err="1" smtClean="0"/>
              <a:t>Mr.B</a:t>
            </a:r>
            <a:r>
              <a:rPr lang="en-US" dirty="0" smtClean="0"/>
              <a:t>. </a:t>
            </a:r>
            <a:r>
              <a:rPr lang="en-US" dirty="0" err="1" smtClean="0"/>
              <a:t>Satyanarayana</a:t>
            </a:r>
            <a:r>
              <a:rPr lang="en-US" dirty="0" smtClean="0"/>
              <a:t>  </a:t>
            </a:r>
            <a:r>
              <a:rPr lang="en-US" dirty="0" smtClean="0"/>
              <a:t>[Electronics, Detector R&amp;D and DAQ team]:</a:t>
            </a:r>
          </a:p>
          <a:p>
            <a:pPr lvl="1"/>
            <a:r>
              <a:rPr lang="en-US" dirty="0" err="1" smtClean="0"/>
              <a:t>Upadhya</a:t>
            </a:r>
            <a:r>
              <a:rPr lang="en-US" dirty="0" smtClean="0"/>
              <a:t>, </a:t>
            </a:r>
            <a:r>
              <a:rPr lang="en-US" dirty="0" err="1" smtClean="0"/>
              <a:t>Nagesh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Mandar</a:t>
            </a:r>
            <a:r>
              <a:rPr lang="en-US" dirty="0" smtClean="0"/>
              <a:t>, </a:t>
            </a:r>
            <a:r>
              <a:rPr lang="en-US" dirty="0" err="1" smtClean="0"/>
              <a:t>Shinde</a:t>
            </a:r>
            <a:r>
              <a:rPr lang="en-US" dirty="0" smtClean="0"/>
              <a:t>, </a:t>
            </a:r>
            <a:r>
              <a:rPr lang="en-US" dirty="0" err="1" smtClean="0"/>
              <a:t>Shekhar</a:t>
            </a:r>
            <a:r>
              <a:rPr lang="en-US" dirty="0" smtClean="0"/>
              <a:t>, </a:t>
            </a:r>
            <a:r>
              <a:rPr lang="en-US" dirty="0" err="1" smtClean="0"/>
              <a:t>Manas</a:t>
            </a:r>
            <a:r>
              <a:rPr lang="en-US" dirty="0" smtClean="0"/>
              <a:t>, </a:t>
            </a:r>
            <a:r>
              <a:rPr lang="en-US" dirty="0" err="1" smtClean="0"/>
              <a:t>Sumanta</a:t>
            </a:r>
            <a:r>
              <a:rPr lang="en-US" dirty="0" smtClean="0"/>
              <a:t>, </a:t>
            </a:r>
            <a:r>
              <a:rPr lang="en-US" dirty="0" err="1" smtClean="0"/>
              <a:t>Salim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870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INO-ICAL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52600"/>
            <a:ext cx="4129087" cy="48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254000" algn="tl" rotWithShape="0">
              <a:srgbClr xmlns:mc="http://schemas.openxmlformats.org/markup-compatibility/2006" xmlns:a14="http://schemas.microsoft.com/office/drawing/2010/main" val="000000" mc:Ignorable="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Deepak Samuel, ASET Colloquium, TIFR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056219494"/>
              </p:ext>
            </p:extLst>
          </p:nvPr>
        </p:nvGraphicFramePr>
        <p:xfrm>
          <a:off x="4876800" y="1676400"/>
          <a:ext cx="3429000" cy="383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06708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Stack at TIFR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1"/>
            <a:ext cx="1828800" cy="2858415"/>
          </a:xfrm>
          <a:prstGeom prst="roundRect">
            <a:avLst>
              <a:gd name="adj" fmla="val 8594"/>
            </a:avLst>
          </a:prstGeom>
          <a:solidFill>
            <a:srgbClr xmlns:mc="http://schemas.openxmlformats.org/markup-compatibility/2006" xmlns:a14="http://schemas.microsoft.com/office/drawing/2010/main" val="FFFFFF" mc:Ignorable="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05716602"/>
              </p:ext>
            </p:extLst>
          </p:nvPr>
        </p:nvGraphicFramePr>
        <p:xfrm>
          <a:off x="4114800" y="2362200"/>
          <a:ext cx="4495800" cy="276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060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Software in HEP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651460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Deepak Samuel, ASET Colloquium, TIFR Mumbai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823EBE-9E1F-4DCF-BCD8-7B2D4390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8823EBE-9E1F-4DCF-BCD8-7B2D43902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FB86C6-C715-4614-A54D-D28C39CC1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CFB86C6-C715-4614-A54D-D28C39CC1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2BA61B-17D5-495D-B66F-D5216940C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B2BA61B-17D5-495D-B66F-D5216940C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46A066-2641-483F-AC64-F75F73FB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F46A066-2641-483F-AC64-F75F73FB7C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3D58F1-06F7-436F-B898-38A5A9570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43D58F1-06F7-436F-B898-38A5A95706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used in HEP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023994"/>
              </p:ext>
            </p:extLst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335FD-FF3B-4F3C-9B79-8C11220D0F58}" type="datetime1">
              <a:rPr lang="en-US" smtClean="0"/>
              <a:t>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Deepak Samuel, ASET Colloquium, TIFR Mumbai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DEAF6-2B01-4F41-BB57-7D69781753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4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5554A" mc:Ignorable=""/>
      </a:dk2>
      <a:lt2>
        <a:srgbClr xmlns:mc="http://schemas.openxmlformats.org/markup-compatibility/2006" xmlns:a14="http://schemas.microsoft.com/office/drawing/2010/main" val="D7DAE1" mc:Ignorable=""/>
      </a:lt2>
      <a:accent1>
        <a:srgbClr xmlns:mc="http://schemas.openxmlformats.org/markup-compatibility/2006" xmlns:a14="http://schemas.microsoft.com/office/drawing/2010/main" val="F4680B" mc:Ignorable=""/>
      </a:accent1>
      <a:accent2>
        <a:srgbClr xmlns:mc="http://schemas.openxmlformats.org/markup-compatibility/2006" xmlns:a14="http://schemas.microsoft.com/office/drawing/2010/main" val="ABB19F" mc:Ignorable=""/>
      </a:accent2>
      <a:accent3>
        <a:srgbClr xmlns:mc="http://schemas.openxmlformats.org/markup-compatibility/2006" xmlns:a14="http://schemas.microsoft.com/office/drawing/2010/main" val="948774" mc:Ignorable=""/>
      </a:accent3>
      <a:accent4>
        <a:srgbClr xmlns:mc="http://schemas.openxmlformats.org/markup-compatibility/2006" xmlns:a14="http://schemas.microsoft.com/office/drawing/2010/main" val="7EB8E7" mc:Ignorable=""/>
      </a:accent4>
      <a:accent5>
        <a:srgbClr xmlns:mc="http://schemas.openxmlformats.org/markup-compatibility/2006" xmlns:a14="http://schemas.microsoft.com/office/drawing/2010/main" val="E3B651" mc:Ignorable=""/>
      </a:accent5>
      <a:accent6>
        <a:srgbClr xmlns:mc="http://schemas.openxmlformats.org/markup-compatibility/2006" xmlns:a14="http://schemas.microsoft.com/office/drawing/2010/main" val="96756C" mc:Ignorable=""/>
      </a:accent6>
      <a:hlink>
        <a:srgbClr xmlns:mc="http://schemas.openxmlformats.org/markup-compatibility/2006" xmlns:a14="http://schemas.microsoft.com/office/drawing/2010/main" val="66AACD" mc:Ignorable=""/>
      </a:hlink>
      <a:folHlink>
        <a:srgbClr xmlns:mc="http://schemas.openxmlformats.org/markup-compatibility/2006" xmlns:a14="http://schemas.microsoft.com/office/drawing/2010/main" val="809DB3" mc:Ignorable="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xmlns:mc="http://schemas.openxmlformats.org/markup-compatibility/2006" xmlns:a14="http://schemas.microsoft.com/office/drawing/2010/main" val="000000" mc:Ignorable="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xmlns:mc="http://schemas.openxmlformats.org/markup-compatibility/2006" xmlns:a14="http://schemas.microsoft.com/office/drawing/2010/main" val="000000" mc:Ignorable="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5B6973" mc:Ignorable=""/>
      </a:dk2>
      <a:lt2>
        <a:srgbClr xmlns:mc="http://schemas.openxmlformats.org/markup-compatibility/2006" xmlns:a14="http://schemas.microsoft.com/office/drawing/2010/main" val="E7ECED" mc:Ignorable=""/>
      </a:lt2>
      <a:accent1>
        <a:srgbClr xmlns:mc="http://schemas.openxmlformats.org/markup-compatibility/2006" xmlns:a14="http://schemas.microsoft.com/office/drawing/2010/main" val="98C723" mc:Ignorable=""/>
      </a:accent1>
      <a:accent2>
        <a:srgbClr xmlns:mc="http://schemas.openxmlformats.org/markup-compatibility/2006" xmlns:a14="http://schemas.microsoft.com/office/drawing/2010/main" val="59B0B9" mc:Ignorable=""/>
      </a:accent2>
      <a:accent3>
        <a:srgbClr xmlns:mc="http://schemas.openxmlformats.org/markup-compatibility/2006" xmlns:a14="http://schemas.microsoft.com/office/drawing/2010/main" val="DEAE00" mc:Ignorable=""/>
      </a:accent3>
      <a:accent4>
        <a:srgbClr xmlns:mc="http://schemas.openxmlformats.org/markup-compatibility/2006" xmlns:a14="http://schemas.microsoft.com/office/drawing/2010/main" val="B77BB4" mc:Ignorable=""/>
      </a:accent4>
      <a:accent5>
        <a:srgbClr xmlns:mc="http://schemas.openxmlformats.org/markup-compatibility/2006" xmlns:a14="http://schemas.microsoft.com/office/drawing/2010/main" val="E0773C" mc:Ignorable=""/>
      </a:accent5>
      <a:accent6>
        <a:srgbClr xmlns:mc="http://schemas.openxmlformats.org/markup-compatibility/2006" xmlns:a14="http://schemas.microsoft.com/office/drawing/2010/main" val="A98D63" mc:Ignorable=""/>
      </a:accent6>
      <a:hlink>
        <a:srgbClr xmlns:mc="http://schemas.openxmlformats.org/markup-compatibility/2006" xmlns:a14="http://schemas.microsoft.com/office/drawing/2010/main" val="26CBEC" mc:Ignorable=""/>
      </a:hlink>
      <a:folHlink>
        <a:srgbClr xmlns:mc="http://schemas.openxmlformats.org/markup-compatibility/2006" xmlns:a14="http://schemas.microsoft.com/office/drawing/2010/main" val="598C8C" mc:Ignorable="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15508</TotalTime>
  <Words>2076</Words>
  <Application>Microsoft Office PowerPoint</Application>
  <PresentationFormat>On-screen Show (4:3)</PresentationFormat>
  <Paragraphs>511</Paragraphs>
  <Slides>54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Decatur</vt:lpstr>
      <vt:lpstr>Composite</vt:lpstr>
      <vt:lpstr>Design and Development of Software Tools</vt:lpstr>
      <vt:lpstr>INO-ASET Series</vt:lpstr>
      <vt:lpstr>PowerPoint Presentation</vt:lpstr>
      <vt:lpstr>Overview </vt:lpstr>
      <vt:lpstr>Main Objectives of INO</vt:lpstr>
      <vt:lpstr>INO-ICAL</vt:lpstr>
      <vt:lpstr>Prototype Stack at TIFR</vt:lpstr>
      <vt:lpstr>Role of Software in HEP</vt:lpstr>
      <vt:lpstr>Software used in HEP</vt:lpstr>
      <vt:lpstr>Design Philosophy</vt:lpstr>
      <vt:lpstr>Basic Elements of INO Software</vt:lpstr>
      <vt:lpstr>ROOT </vt:lpstr>
      <vt:lpstr>Graphing</vt:lpstr>
      <vt:lpstr>Data Structure</vt:lpstr>
      <vt:lpstr>ROOT’s TTree Class</vt:lpstr>
      <vt:lpstr>Optimized Data Access with TTree</vt:lpstr>
      <vt:lpstr>Plotting/Analysis with TTree</vt:lpstr>
      <vt:lpstr>Additional Features</vt:lpstr>
      <vt:lpstr>Software Development Tool</vt:lpstr>
      <vt:lpstr>Graphical User Interface</vt:lpstr>
      <vt:lpstr>Integrated Development Tool</vt:lpstr>
      <vt:lpstr>Integrating ROOT and QT – QTROOT Plugin</vt:lpstr>
      <vt:lpstr>Data Analysis Framework  for NUANCE</vt:lpstr>
      <vt:lpstr>A modern visualization interface for GEANT</vt:lpstr>
      <vt:lpstr>Track display for GEANT simulation*</vt:lpstr>
      <vt:lpstr>VME Based DAQ Software*</vt:lpstr>
      <vt:lpstr>Offline Data Analysis Tool**</vt:lpstr>
      <vt:lpstr>VME DAQ Software-Comparison</vt:lpstr>
      <vt:lpstr>Design of VME DAQ Software</vt:lpstr>
      <vt:lpstr>Design of VME DAQ Software</vt:lpstr>
      <vt:lpstr>Back-End: VME Module Access</vt:lpstr>
      <vt:lpstr>Back-End: Interrupt Sources </vt:lpstr>
      <vt:lpstr>Back-End : Threads</vt:lpstr>
      <vt:lpstr>Back-End : Multithreading</vt:lpstr>
      <vt:lpstr>Interrupt Service Thread</vt:lpstr>
      <vt:lpstr>Event/Monitor Thread</vt:lpstr>
      <vt:lpstr>Inter-Process Communication (IPC)-Event</vt:lpstr>
      <vt:lpstr>Inter-Process Communication (IPC)-Mutex</vt:lpstr>
      <vt:lpstr>Front End- GUI-Layout</vt:lpstr>
      <vt:lpstr>The Graphical User Interface</vt:lpstr>
      <vt:lpstr>Offline Analysis Tool</vt:lpstr>
      <vt:lpstr>Offline Analysis Tool - GUI</vt:lpstr>
      <vt:lpstr>Track Viewer- A GEANT Simulation Add-on</vt:lpstr>
      <vt:lpstr>Sample Simulation Tracks</vt:lpstr>
      <vt:lpstr>Fitting and Finding of Tracks</vt:lpstr>
      <vt:lpstr>Track Viewer Tool</vt:lpstr>
      <vt:lpstr>View Options </vt:lpstr>
      <vt:lpstr>View Options</vt:lpstr>
      <vt:lpstr>Track Viewer- Debugging</vt:lpstr>
      <vt:lpstr>Track Viewer-Summary</vt:lpstr>
      <vt:lpstr>Qt- How to ?</vt:lpstr>
      <vt:lpstr>Signal Slot Mechanism</vt:lpstr>
      <vt:lpstr>Summary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Development of Software Tools</dc:title>
  <dc:creator>samuel</dc:creator>
  <cp:lastModifiedBy>samuel</cp:lastModifiedBy>
  <cp:revision>136</cp:revision>
  <cp:lastPrinted>2010-02-25T08:49:54Z</cp:lastPrinted>
  <dcterms:created xsi:type="dcterms:W3CDTF">2010-02-15T06:45:29Z</dcterms:created>
  <dcterms:modified xsi:type="dcterms:W3CDTF">2010-02-27T07:28:49Z</dcterms:modified>
</cp:coreProperties>
</file>