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20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3794" name="Group 2"/>
          <p:cNvGrpSpPr>
            <a:grpSpLocks/>
          </p:cNvGrpSpPr>
          <p:nvPr/>
        </p:nvGrpSpPr>
        <p:grpSpPr bwMode="auto">
          <a:xfrm>
            <a:off x="-633413" y="798513"/>
            <a:ext cx="7542213" cy="6029325"/>
            <a:chOff x="-384" y="480"/>
            <a:chExt cx="4751" cy="3798"/>
          </a:xfrm>
        </p:grpSpPr>
        <p:grpSp>
          <p:nvGrpSpPr>
            <p:cNvPr id="33795" name="Group 3"/>
            <p:cNvGrpSpPr>
              <a:grpSpLocks/>
            </p:cNvGrpSpPr>
            <p:nvPr/>
          </p:nvGrpSpPr>
          <p:grpSpPr bwMode="auto">
            <a:xfrm>
              <a:off x="-384" y="480"/>
              <a:ext cx="4751" cy="3798"/>
              <a:chOff x="0" y="522"/>
              <a:chExt cx="4751" cy="3798"/>
            </a:xfrm>
          </p:grpSpPr>
          <p:grpSp>
            <p:nvGrpSpPr>
              <p:cNvPr id="33796" name="Group 4"/>
              <p:cNvGrpSpPr>
                <a:grpSpLocks/>
              </p:cNvGrpSpPr>
              <p:nvPr userDrawn="1"/>
            </p:nvGrpSpPr>
            <p:grpSpPr bwMode="auto">
              <a:xfrm>
                <a:off x="0" y="522"/>
                <a:ext cx="4751" cy="3794"/>
                <a:chOff x="0" y="522"/>
                <a:chExt cx="4751" cy="3794"/>
              </a:xfrm>
            </p:grpSpPr>
            <p:sp>
              <p:nvSpPr>
                <p:cNvPr id="33797" name="Freeform 5"/>
                <p:cNvSpPr>
                  <a:spLocks/>
                </p:cNvSpPr>
                <p:nvPr userDrawn="1"/>
              </p:nvSpPr>
              <p:spPr bwMode="hidden">
                <a:xfrm>
                  <a:off x="628" y="1241"/>
                  <a:ext cx="3281" cy="3075"/>
                </a:xfrm>
                <a:custGeom>
                  <a:avLst/>
                  <a:gdLst/>
                  <a:ahLst/>
                  <a:cxnLst>
                    <a:cxn ang="0">
                      <a:pos x="502" y="1990"/>
                    </a:cxn>
                    <a:cxn ang="0">
                      <a:pos x="186" y="1474"/>
                    </a:cxn>
                    <a:cxn ang="0">
                      <a:pos x="66" y="1169"/>
                    </a:cxn>
                    <a:cxn ang="0">
                      <a:pos x="12" y="875"/>
                    </a:cxn>
                    <a:cxn ang="0">
                      <a:pos x="18" y="611"/>
                    </a:cxn>
                    <a:cxn ang="0">
                      <a:pos x="84" y="389"/>
                    </a:cxn>
                    <a:cxn ang="0">
                      <a:pos x="209" y="216"/>
                    </a:cxn>
                    <a:cxn ang="0">
                      <a:pos x="508" y="42"/>
                    </a:cxn>
                    <a:cxn ang="0">
                      <a:pos x="891" y="6"/>
                    </a:cxn>
                    <a:cxn ang="0">
                      <a:pos x="1334" y="102"/>
                    </a:cxn>
                    <a:cxn ang="0">
                      <a:pos x="1806" y="324"/>
                    </a:cxn>
                    <a:cxn ang="0">
                      <a:pos x="2272" y="659"/>
                    </a:cxn>
                    <a:cxn ang="0">
                      <a:pos x="2769" y="1187"/>
                    </a:cxn>
                    <a:cxn ang="0">
                      <a:pos x="3085" y="1702"/>
                    </a:cxn>
                    <a:cxn ang="0">
                      <a:pos x="3205" y="2008"/>
                    </a:cxn>
                    <a:cxn ang="0">
                      <a:pos x="3259" y="2302"/>
                    </a:cxn>
                    <a:cxn ang="0">
                      <a:pos x="3253" y="2565"/>
                    </a:cxn>
                    <a:cxn ang="0">
                      <a:pos x="3187" y="2781"/>
                    </a:cxn>
                    <a:cxn ang="0">
                      <a:pos x="3068" y="2961"/>
                    </a:cxn>
                    <a:cxn ang="0">
                      <a:pos x="2918" y="3075"/>
                    </a:cxn>
                    <a:cxn ang="0">
                      <a:pos x="3068" y="2967"/>
                    </a:cxn>
                    <a:cxn ang="0">
                      <a:pos x="3193" y="2787"/>
                    </a:cxn>
                    <a:cxn ang="0">
                      <a:pos x="3259" y="2565"/>
                    </a:cxn>
                    <a:cxn ang="0">
                      <a:pos x="3265" y="2302"/>
                    </a:cxn>
                    <a:cxn ang="0">
                      <a:pos x="3211" y="2008"/>
                    </a:cxn>
                    <a:cxn ang="0">
                      <a:pos x="3091" y="1702"/>
                    </a:cxn>
                    <a:cxn ang="0">
                      <a:pos x="2775" y="1181"/>
                    </a:cxn>
                    <a:cxn ang="0">
                      <a:pos x="2278" y="653"/>
                    </a:cxn>
                    <a:cxn ang="0">
                      <a:pos x="1806" y="318"/>
                    </a:cxn>
                    <a:cxn ang="0">
                      <a:pos x="1334" y="96"/>
                    </a:cxn>
                    <a:cxn ang="0">
                      <a:pos x="891" y="0"/>
                    </a:cxn>
                    <a:cxn ang="0">
                      <a:pos x="502" y="36"/>
                    </a:cxn>
                    <a:cxn ang="0">
                      <a:pos x="204" y="210"/>
                    </a:cxn>
                    <a:cxn ang="0">
                      <a:pos x="78" y="389"/>
                    </a:cxn>
                    <a:cxn ang="0">
                      <a:pos x="12" y="611"/>
                    </a:cxn>
                    <a:cxn ang="0">
                      <a:pos x="6" y="875"/>
                    </a:cxn>
                    <a:cxn ang="0">
                      <a:pos x="60" y="1169"/>
                    </a:cxn>
                    <a:cxn ang="0">
                      <a:pos x="180" y="1474"/>
                    </a:cxn>
                    <a:cxn ang="0">
                      <a:pos x="353" y="1786"/>
                    </a:cxn>
                    <a:cxn ang="0">
                      <a:pos x="849" y="2380"/>
                    </a:cxn>
                    <a:cxn ang="0">
                      <a:pos x="1244" y="2709"/>
                    </a:cxn>
                    <a:cxn ang="0">
                      <a:pos x="1656" y="2961"/>
                    </a:cxn>
                    <a:cxn ang="0">
                      <a:pos x="1937" y="3075"/>
                    </a:cxn>
                    <a:cxn ang="0">
                      <a:pos x="1525" y="2889"/>
                    </a:cxn>
                    <a:cxn ang="0">
                      <a:pos x="1118" y="2607"/>
                    </a:cxn>
                    <a:cxn ang="0">
                      <a:pos x="849" y="2380"/>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w="9525">
                  <a:noFill/>
                  <a:round/>
                  <a:headEnd/>
                  <a:tailEnd/>
                </a:ln>
              </p:spPr>
              <p:txBody>
                <a:bodyPr/>
                <a:lstStyle/>
                <a:p>
                  <a:endParaRPr lang="en-IN"/>
                </a:p>
              </p:txBody>
            </p:sp>
            <p:grpSp>
              <p:nvGrpSpPr>
                <p:cNvPr id="33798" name="Group 6"/>
                <p:cNvGrpSpPr>
                  <a:grpSpLocks/>
                </p:cNvGrpSpPr>
                <p:nvPr userDrawn="1"/>
              </p:nvGrpSpPr>
              <p:grpSpPr bwMode="auto">
                <a:xfrm>
                  <a:off x="0" y="522"/>
                  <a:ext cx="4751" cy="3794"/>
                  <a:chOff x="0" y="522"/>
                  <a:chExt cx="4751" cy="3794"/>
                </a:xfrm>
              </p:grpSpPr>
              <p:sp>
                <p:nvSpPr>
                  <p:cNvPr id="33799" name="Freeform 7"/>
                  <p:cNvSpPr>
                    <a:spLocks/>
                  </p:cNvSpPr>
                  <p:nvPr userDrawn="1"/>
                </p:nvSpPr>
                <p:spPr bwMode="hidden">
                  <a:xfrm>
                    <a:off x="400" y="815"/>
                    <a:ext cx="3964" cy="3501"/>
                  </a:xfrm>
                  <a:custGeom>
                    <a:avLst/>
                    <a:gdLst/>
                    <a:ahLst/>
                    <a:cxnLst>
                      <a:cxn ang="0">
                        <a:pos x="3946" y="2860"/>
                      </a:cxn>
                      <a:cxn ang="0">
                        <a:pos x="3910" y="2614"/>
                      </a:cxn>
                      <a:cxn ang="0">
                        <a:pos x="3839" y="2368"/>
                      </a:cxn>
                      <a:cxn ang="0">
                        <a:pos x="3731" y="2110"/>
                      </a:cxn>
                      <a:cxn ang="0">
                        <a:pos x="3593" y="1853"/>
                      </a:cxn>
                      <a:cxn ang="0">
                        <a:pos x="3432" y="1595"/>
                      </a:cxn>
                      <a:cxn ang="0">
                        <a:pos x="3241" y="1343"/>
                      </a:cxn>
                      <a:cxn ang="0">
                        <a:pos x="3025" y="1103"/>
                      </a:cxn>
                      <a:cxn ang="0">
                        <a:pos x="2721" y="815"/>
                      </a:cxn>
                      <a:cxn ang="0">
                        <a:pos x="2332" y="522"/>
                      </a:cxn>
                      <a:cxn ang="0">
                        <a:pos x="1943" y="288"/>
                      </a:cxn>
                      <a:cxn ang="0">
                        <a:pos x="1555" y="126"/>
                      </a:cxn>
                      <a:cxn ang="0">
                        <a:pos x="1184" y="24"/>
                      </a:cxn>
                      <a:cxn ang="0">
                        <a:pos x="837" y="0"/>
                      </a:cxn>
                      <a:cxn ang="0">
                        <a:pos x="526" y="48"/>
                      </a:cxn>
                      <a:cxn ang="0">
                        <a:pos x="263" y="174"/>
                      </a:cxn>
                      <a:cxn ang="0">
                        <a:pos x="114" y="312"/>
                      </a:cxn>
                      <a:cxn ang="0">
                        <a:pos x="0" y="486"/>
                      </a:cxn>
                      <a:cxn ang="0">
                        <a:pos x="72" y="372"/>
                      </a:cxn>
                      <a:cxn ang="0">
                        <a:pos x="269" y="174"/>
                      </a:cxn>
                      <a:cxn ang="0">
                        <a:pos x="526" y="48"/>
                      </a:cxn>
                      <a:cxn ang="0">
                        <a:pos x="837" y="6"/>
                      </a:cxn>
                      <a:cxn ang="0">
                        <a:pos x="1184" y="30"/>
                      </a:cxn>
                      <a:cxn ang="0">
                        <a:pos x="1555" y="132"/>
                      </a:cxn>
                      <a:cxn ang="0">
                        <a:pos x="1943" y="294"/>
                      </a:cxn>
                      <a:cxn ang="0">
                        <a:pos x="2332" y="528"/>
                      </a:cxn>
                      <a:cxn ang="0">
                        <a:pos x="2715" y="821"/>
                      </a:cxn>
                      <a:cxn ang="0">
                        <a:pos x="3127" y="1223"/>
                      </a:cxn>
                      <a:cxn ang="0">
                        <a:pos x="3336" y="1469"/>
                      </a:cxn>
                      <a:cxn ang="0">
                        <a:pos x="3510" y="1727"/>
                      </a:cxn>
                      <a:cxn ang="0">
                        <a:pos x="3665" y="1984"/>
                      </a:cxn>
                      <a:cxn ang="0">
                        <a:pos x="3785" y="2236"/>
                      </a:cxn>
                      <a:cxn ang="0">
                        <a:pos x="3875" y="2494"/>
                      </a:cxn>
                      <a:cxn ang="0">
                        <a:pos x="3934" y="2740"/>
                      </a:cxn>
                      <a:cxn ang="0">
                        <a:pos x="3952" y="2973"/>
                      </a:cxn>
                      <a:cxn ang="0">
                        <a:pos x="3922" y="3255"/>
                      </a:cxn>
                      <a:cxn ang="0">
                        <a:pos x="3833" y="3501"/>
                      </a:cxn>
                      <a:cxn ang="0">
                        <a:pos x="3886" y="3387"/>
                      </a:cxn>
                      <a:cxn ang="0">
                        <a:pos x="3946" y="3123"/>
                      </a:cxn>
                      <a:cxn ang="0">
                        <a:pos x="3952" y="2973"/>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w="9525">
                    <a:noFill/>
                    <a:round/>
                    <a:headEnd/>
                    <a:tailEnd/>
                  </a:ln>
                </p:spPr>
                <p:txBody>
                  <a:bodyPr/>
                  <a:lstStyle/>
                  <a:p>
                    <a:endParaRPr lang="en-IN"/>
                  </a:p>
                </p:txBody>
              </p:sp>
              <p:sp>
                <p:nvSpPr>
                  <p:cNvPr id="33800" name="Freeform 8"/>
                  <p:cNvSpPr>
                    <a:spLocks/>
                  </p:cNvSpPr>
                  <p:nvPr userDrawn="1"/>
                </p:nvSpPr>
                <p:spPr bwMode="hidden">
                  <a:xfrm>
                    <a:off x="406" y="953"/>
                    <a:ext cx="3803" cy="3363"/>
                  </a:xfrm>
                  <a:custGeom>
                    <a:avLst/>
                    <a:gdLst/>
                    <a:ahLst/>
                    <a:cxnLst>
                      <a:cxn ang="0">
                        <a:pos x="676" y="2416"/>
                      </a:cxn>
                      <a:cxn ang="0">
                        <a:pos x="419" y="2062"/>
                      </a:cxn>
                      <a:cxn ang="0">
                        <a:pos x="215" y="1703"/>
                      </a:cxn>
                      <a:cxn ang="0">
                        <a:pos x="78" y="1343"/>
                      </a:cxn>
                      <a:cxn ang="0">
                        <a:pos x="12" y="1001"/>
                      </a:cxn>
                      <a:cxn ang="0">
                        <a:pos x="18" y="701"/>
                      </a:cxn>
                      <a:cxn ang="0">
                        <a:pos x="96" y="450"/>
                      </a:cxn>
                      <a:cxn ang="0">
                        <a:pos x="239" y="246"/>
                      </a:cxn>
                      <a:cxn ang="0">
                        <a:pos x="580" y="48"/>
                      </a:cxn>
                      <a:cxn ang="0">
                        <a:pos x="1028" y="6"/>
                      </a:cxn>
                      <a:cxn ang="0">
                        <a:pos x="1543" y="120"/>
                      </a:cxn>
                      <a:cxn ang="0">
                        <a:pos x="2087" y="378"/>
                      </a:cxn>
                      <a:cxn ang="0">
                        <a:pos x="2631" y="773"/>
                      </a:cxn>
                      <a:cxn ang="0">
                        <a:pos x="3115" y="1265"/>
                      </a:cxn>
                      <a:cxn ang="0">
                        <a:pos x="3378" y="1625"/>
                      </a:cxn>
                      <a:cxn ang="0">
                        <a:pos x="3582" y="1984"/>
                      </a:cxn>
                      <a:cxn ang="0">
                        <a:pos x="3719" y="2344"/>
                      </a:cxn>
                      <a:cxn ang="0">
                        <a:pos x="3785" y="2686"/>
                      </a:cxn>
                      <a:cxn ang="0">
                        <a:pos x="3749" y="3105"/>
                      </a:cxn>
                      <a:cxn ang="0">
                        <a:pos x="3629" y="3363"/>
                      </a:cxn>
                      <a:cxn ang="0">
                        <a:pos x="3779" y="2967"/>
                      </a:cxn>
                      <a:cxn ang="0">
                        <a:pos x="3791" y="2794"/>
                      </a:cxn>
                      <a:cxn ang="0">
                        <a:pos x="3749" y="2458"/>
                      </a:cxn>
                      <a:cxn ang="0">
                        <a:pos x="3635" y="2104"/>
                      </a:cxn>
                      <a:cxn ang="0">
                        <a:pos x="3456" y="1739"/>
                      </a:cxn>
                      <a:cxn ang="0">
                        <a:pos x="3211" y="1385"/>
                      </a:cxn>
                      <a:cxn ang="0">
                        <a:pos x="2804" y="929"/>
                      </a:cxn>
                      <a:cxn ang="0">
                        <a:pos x="2272" y="492"/>
                      </a:cxn>
                      <a:cxn ang="0">
                        <a:pos x="1722" y="192"/>
                      </a:cxn>
                      <a:cxn ang="0">
                        <a:pos x="1190" y="24"/>
                      </a:cxn>
                      <a:cxn ang="0">
                        <a:pos x="717" y="12"/>
                      </a:cxn>
                      <a:cxn ang="0">
                        <a:pos x="335" y="162"/>
                      </a:cxn>
                      <a:cxn ang="0">
                        <a:pos x="132" y="378"/>
                      </a:cxn>
                      <a:cxn ang="0">
                        <a:pos x="36" y="612"/>
                      </a:cxn>
                      <a:cxn ang="0">
                        <a:pos x="0" y="893"/>
                      </a:cxn>
                      <a:cxn ang="0">
                        <a:pos x="42" y="1229"/>
                      </a:cxn>
                      <a:cxn ang="0">
                        <a:pos x="161" y="1583"/>
                      </a:cxn>
                      <a:cxn ang="0">
                        <a:pos x="341" y="1942"/>
                      </a:cxn>
                      <a:cxn ang="0">
                        <a:pos x="580" y="2302"/>
                      </a:cxn>
                      <a:cxn ang="0">
                        <a:pos x="987" y="2758"/>
                      </a:cxn>
                      <a:cxn ang="0">
                        <a:pos x="1596" y="3237"/>
                      </a:cxn>
                      <a:cxn ang="0">
                        <a:pos x="1596" y="3237"/>
                      </a:cxn>
                      <a:cxn ang="0">
                        <a:pos x="993" y="2758"/>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w="9525">
                    <a:noFill/>
                    <a:round/>
                    <a:headEnd/>
                    <a:tailEnd/>
                  </a:ln>
                </p:spPr>
                <p:txBody>
                  <a:bodyPr/>
                  <a:lstStyle/>
                  <a:p>
                    <a:endParaRPr lang="en-IN"/>
                  </a:p>
                </p:txBody>
              </p:sp>
              <p:sp>
                <p:nvSpPr>
                  <p:cNvPr id="33801" name="Freeform 9"/>
                  <p:cNvSpPr>
                    <a:spLocks/>
                  </p:cNvSpPr>
                  <p:nvPr userDrawn="1"/>
                </p:nvSpPr>
                <p:spPr bwMode="hidden">
                  <a:xfrm>
                    <a:off x="514" y="1091"/>
                    <a:ext cx="3538" cy="3225"/>
                  </a:xfrm>
                  <a:custGeom>
                    <a:avLst/>
                    <a:gdLst/>
                    <a:ahLst/>
                    <a:cxnLst>
                      <a:cxn ang="0">
                        <a:pos x="538" y="2146"/>
                      </a:cxn>
                      <a:cxn ang="0">
                        <a:pos x="317" y="1816"/>
                      </a:cxn>
                      <a:cxn ang="0">
                        <a:pos x="149" y="1481"/>
                      </a:cxn>
                      <a:cxn ang="0">
                        <a:pos x="41" y="1151"/>
                      </a:cxn>
                      <a:cxn ang="0">
                        <a:pos x="0" y="839"/>
                      </a:cxn>
                      <a:cxn ang="0">
                        <a:pos x="30" y="575"/>
                      </a:cxn>
                      <a:cxn ang="0">
                        <a:pos x="125" y="354"/>
                      </a:cxn>
                      <a:cxn ang="0">
                        <a:pos x="317" y="150"/>
                      </a:cxn>
                      <a:cxn ang="0">
                        <a:pos x="669" y="12"/>
                      </a:cxn>
                      <a:cxn ang="0">
                        <a:pos x="1112" y="24"/>
                      </a:cxn>
                      <a:cxn ang="0">
                        <a:pos x="1608" y="174"/>
                      </a:cxn>
                      <a:cxn ang="0">
                        <a:pos x="2116" y="456"/>
                      </a:cxn>
                      <a:cxn ang="0">
                        <a:pos x="2613" y="857"/>
                      </a:cxn>
                      <a:cxn ang="0">
                        <a:pos x="3073" y="1391"/>
                      </a:cxn>
                      <a:cxn ang="0">
                        <a:pos x="3276" y="1726"/>
                      </a:cxn>
                      <a:cxn ang="0">
                        <a:pos x="3426" y="2062"/>
                      </a:cxn>
                      <a:cxn ang="0">
                        <a:pos x="3509" y="2386"/>
                      </a:cxn>
                      <a:cxn ang="0">
                        <a:pos x="3521" y="2680"/>
                      </a:cxn>
                      <a:cxn ang="0">
                        <a:pos x="3474" y="2931"/>
                      </a:cxn>
                      <a:cxn ang="0">
                        <a:pos x="3360" y="3141"/>
                      </a:cxn>
                      <a:cxn ang="0">
                        <a:pos x="3282" y="3225"/>
                      </a:cxn>
                      <a:cxn ang="0">
                        <a:pos x="3312" y="3201"/>
                      </a:cxn>
                      <a:cxn ang="0">
                        <a:pos x="3444" y="3009"/>
                      </a:cxn>
                      <a:cxn ang="0">
                        <a:pos x="3515" y="2769"/>
                      </a:cxn>
                      <a:cxn ang="0">
                        <a:pos x="3521" y="2488"/>
                      </a:cxn>
                      <a:cxn ang="0">
                        <a:pos x="3462" y="2170"/>
                      </a:cxn>
                      <a:cxn ang="0">
                        <a:pos x="3336" y="1834"/>
                      </a:cxn>
                      <a:cxn ang="0">
                        <a:pos x="3145" y="1499"/>
                      </a:cxn>
                      <a:cxn ang="0">
                        <a:pos x="2816" y="1061"/>
                      </a:cxn>
                      <a:cxn ang="0">
                        <a:pos x="2284" y="575"/>
                      </a:cxn>
                      <a:cxn ang="0">
                        <a:pos x="1775" y="252"/>
                      </a:cxn>
                      <a:cxn ang="0">
                        <a:pos x="1273" y="60"/>
                      </a:cxn>
                      <a:cxn ang="0">
                        <a:pos x="807" y="0"/>
                      </a:cxn>
                      <a:cxn ang="0">
                        <a:pos x="418" y="84"/>
                      </a:cxn>
                      <a:cxn ang="0">
                        <a:pos x="167" y="288"/>
                      </a:cxn>
                      <a:cxn ang="0">
                        <a:pos x="53" y="498"/>
                      </a:cxn>
                      <a:cxn ang="0">
                        <a:pos x="0" y="749"/>
                      </a:cxn>
                      <a:cxn ang="0">
                        <a:pos x="18" y="1043"/>
                      </a:cxn>
                      <a:cxn ang="0">
                        <a:pos x="101" y="1373"/>
                      </a:cxn>
                      <a:cxn ang="0">
                        <a:pos x="251" y="1708"/>
                      </a:cxn>
                      <a:cxn ang="0">
                        <a:pos x="454" y="2038"/>
                      </a:cxn>
                      <a:cxn ang="0">
                        <a:pos x="914" y="2572"/>
                      </a:cxn>
                      <a:cxn ang="0">
                        <a:pos x="1255" y="2865"/>
                      </a:cxn>
                      <a:cxn ang="0">
                        <a:pos x="1608" y="3099"/>
                      </a:cxn>
                      <a:cxn ang="0">
                        <a:pos x="1853" y="3225"/>
                      </a:cxn>
                      <a:cxn ang="0">
                        <a:pos x="1494" y="3027"/>
                      </a:cxn>
                      <a:cxn ang="0">
                        <a:pos x="1142" y="2769"/>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w="9525">
                    <a:noFill/>
                    <a:round/>
                    <a:headEnd/>
                    <a:tailEnd/>
                  </a:ln>
                </p:spPr>
                <p:txBody>
                  <a:bodyPr/>
                  <a:lstStyle/>
                  <a:p>
                    <a:endParaRPr lang="en-IN"/>
                  </a:p>
                </p:txBody>
              </p:sp>
              <p:grpSp>
                <p:nvGrpSpPr>
                  <p:cNvPr id="33802" name="Group 10"/>
                  <p:cNvGrpSpPr>
                    <a:grpSpLocks/>
                  </p:cNvGrpSpPr>
                  <p:nvPr userDrawn="1"/>
                </p:nvGrpSpPr>
                <p:grpSpPr bwMode="auto">
                  <a:xfrm>
                    <a:off x="0" y="522"/>
                    <a:ext cx="4751" cy="3794"/>
                    <a:chOff x="0" y="522"/>
                    <a:chExt cx="4751" cy="3794"/>
                  </a:xfrm>
                </p:grpSpPr>
                <p:sp>
                  <p:nvSpPr>
                    <p:cNvPr id="33803" name="Freeform 11"/>
                    <p:cNvSpPr>
                      <a:spLocks/>
                    </p:cNvSpPr>
                    <p:nvPr userDrawn="1"/>
                  </p:nvSpPr>
                  <p:spPr bwMode="hidden">
                    <a:xfrm>
                      <a:off x="400" y="522"/>
                      <a:ext cx="4264" cy="3794"/>
                    </a:xfrm>
                    <a:custGeom>
                      <a:avLst/>
                      <a:gdLst/>
                      <a:ahLst/>
                      <a:cxnLst>
                        <a:cxn ang="0">
                          <a:pos x="4245" y="3237"/>
                        </a:cxn>
                        <a:cxn ang="0">
                          <a:pos x="4203" y="2961"/>
                        </a:cxn>
                        <a:cxn ang="0">
                          <a:pos x="4120" y="2679"/>
                        </a:cxn>
                        <a:cxn ang="0">
                          <a:pos x="4000" y="2391"/>
                        </a:cxn>
                        <a:cxn ang="0">
                          <a:pos x="3845" y="2098"/>
                        </a:cxn>
                        <a:cxn ang="0">
                          <a:pos x="3659" y="1810"/>
                        </a:cxn>
                        <a:cxn ang="0">
                          <a:pos x="3438" y="1528"/>
                        </a:cxn>
                        <a:cxn ang="0">
                          <a:pos x="3193" y="1252"/>
                        </a:cxn>
                        <a:cxn ang="0">
                          <a:pos x="2858" y="935"/>
                        </a:cxn>
                        <a:cxn ang="0">
                          <a:pos x="2434" y="605"/>
                        </a:cxn>
                        <a:cxn ang="0">
                          <a:pos x="1991" y="341"/>
                        </a:cxn>
                        <a:cxn ang="0">
                          <a:pos x="1549" y="143"/>
                        </a:cxn>
                        <a:cxn ang="0">
                          <a:pos x="1124" y="35"/>
                        </a:cxn>
                        <a:cxn ang="0">
                          <a:pos x="741" y="0"/>
                        </a:cxn>
                        <a:cxn ang="0">
                          <a:pos x="401" y="47"/>
                        </a:cxn>
                        <a:cxn ang="0">
                          <a:pos x="120" y="173"/>
                        </a:cxn>
                        <a:cxn ang="0">
                          <a:pos x="0" y="269"/>
                        </a:cxn>
                        <a:cxn ang="0">
                          <a:pos x="263" y="101"/>
                        </a:cxn>
                        <a:cxn ang="0">
                          <a:pos x="586" y="18"/>
                        </a:cxn>
                        <a:cxn ang="0">
                          <a:pos x="957" y="18"/>
                        </a:cxn>
                        <a:cxn ang="0">
                          <a:pos x="1357" y="95"/>
                        </a:cxn>
                        <a:cxn ang="0">
                          <a:pos x="1782" y="245"/>
                        </a:cxn>
                        <a:cxn ang="0">
                          <a:pos x="2212" y="467"/>
                        </a:cxn>
                        <a:cxn ang="0">
                          <a:pos x="2643" y="761"/>
                        </a:cxn>
                        <a:cxn ang="0">
                          <a:pos x="3061" y="1120"/>
                        </a:cxn>
                        <a:cxn ang="0">
                          <a:pos x="3318" y="1390"/>
                        </a:cxn>
                        <a:cxn ang="0">
                          <a:pos x="3552" y="1666"/>
                        </a:cxn>
                        <a:cxn ang="0">
                          <a:pos x="3755" y="1954"/>
                        </a:cxn>
                        <a:cxn ang="0">
                          <a:pos x="3922" y="2247"/>
                        </a:cxn>
                        <a:cxn ang="0">
                          <a:pos x="4060" y="2535"/>
                        </a:cxn>
                        <a:cxn ang="0">
                          <a:pos x="4162" y="2823"/>
                        </a:cxn>
                        <a:cxn ang="0">
                          <a:pos x="4221" y="3105"/>
                        </a:cxn>
                        <a:cxn ang="0">
                          <a:pos x="4245" y="3368"/>
                        </a:cxn>
                        <a:cxn ang="0">
                          <a:pos x="4233" y="3590"/>
                        </a:cxn>
                        <a:cxn ang="0">
                          <a:pos x="4185" y="3794"/>
                        </a:cxn>
                        <a:cxn ang="0">
                          <a:pos x="4215" y="3692"/>
                        </a:cxn>
                        <a:cxn ang="0">
                          <a:pos x="4245" y="3482"/>
                        </a:cxn>
                        <a:cxn ang="0">
                          <a:pos x="4251" y="3368"/>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w="9525">
                      <a:noFill/>
                      <a:round/>
                      <a:headEnd/>
                      <a:tailEnd/>
                    </a:ln>
                  </p:spPr>
                  <p:txBody>
                    <a:bodyPr/>
                    <a:lstStyle/>
                    <a:p>
                      <a:endParaRPr lang="en-IN"/>
                    </a:p>
                  </p:txBody>
                </p:sp>
                <p:grpSp>
                  <p:nvGrpSpPr>
                    <p:cNvPr id="33804" name="Group 12"/>
                    <p:cNvGrpSpPr>
                      <a:grpSpLocks/>
                    </p:cNvGrpSpPr>
                    <p:nvPr userDrawn="1"/>
                  </p:nvGrpSpPr>
                  <p:grpSpPr bwMode="auto">
                    <a:xfrm>
                      <a:off x="0" y="659"/>
                      <a:ext cx="4751" cy="3657"/>
                      <a:chOff x="0" y="659"/>
                      <a:chExt cx="4751" cy="3657"/>
                    </a:xfrm>
                  </p:grpSpPr>
                  <p:sp>
                    <p:nvSpPr>
                      <p:cNvPr id="33805" name="Freeform 13"/>
                      <p:cNvSpPr>
                        <a:spLocks/>
                      </p:cNvSpPr>
                      <p:nvPr userDrawn="1"/>
                    </p:nvSpPr>
                    <p:spPr bwMode="hidden">
                      <a:xfrm>
                        <a:off x="400" y="659"/>
                        <a:ext cx="4121" cy="3657"/>
                      </a:xfrm>
                      <a:custGeom>
                        <a:avLst/>
                        <a:gdLst/>
                        <a:ahLst/>
                        <a:cxnLst>
                          <a:cxn ang="0">
                            <a:pos x="161" y="186"/>
                          </a:cxn>
                          <a:cxn ang="0">
                            <a:pos x="442" y="54"/>
                          </a:cxn>
                          <a:cxn ang="0">
                            <a:pos x="771" y="6"/>
                          </a:cxn>
                          <a:cxn ang="0">
                            <a:pos x="1136" y="36"/>
                          </a:cxn>
                          <a:cxn ang="0">
                            <a:pos x="1537" y="144"/>
                          </a:cxn>
                          <a:cxn ang="0">
                            <a:pos x="1949" y="324"/>
                          </a:cxn>
                          <a:cxn ang="0">
                            <a:pos x="2368" y="570"/>
                          </a:cxn>
                          <a:cxn ang="0">
                            <a:pos x="2780" y="888"/>
                          </a:cxn>
                          <a:cxn ang="0">
                            <a:pos x="3103" y="1193"/>
                          </a:cxn>
                          <a:cxn ang="0">
                            <a:pos x="3336" y="1451"/>
                          </a:cxn>
                          <a:cxn ang="0">
                            <a:pos x="3540" y="1721"/>
                          </a:cxn>
                          <a:cxn ang="0">
                            <a:pos x="3719" y="1997"/>
                          </a:cxn>
                          <a:cxn ang="0">
                            <a:pos x="3863" y="2272"/>
                          </a:cxn>
                          <a:cxn ang="0">
                            <a:pos x="3976" y="2548"/>
                          </a:cxn>
                          <a:cxn ang="0">
                            <a:pos x="4060" y="2818"/>
                          </a:cxn>
                          <a:cxn ang="0">
                            <a:pos x="4102" y="3070"/>
                          </a:cxn>
                          <a:cxn ang="0">
                            <a:pos x="4102" y="3321"/>
                          </a:cxn>
                          <a:cxn ang="0">
                            <a:pos x="4060" y="3549"/>
                          </a:cxn>
                          <a:cxn ang="0">
                            <a:pos x="4030" y="3657"/>
                          </a:cxn>
                          <a:cxn ang="0">
                            <a:pos x="4090" y="3447"/>
                          </a:cxn>
                          <a:cxn ang="0">
                            <a:pos x="4108" y="3213"/>
                          </a:cxn>
                          <a:cxn ang="0">
                            <a:pos x="4102" y="3070"/>
                          </a:cxn>
                          <a:cxn ang="0">
                            <a:pos x="4060" y="2812"/>
                          </a:cxn>
                          <a:cxn ang="0">
                            <a:pos x="3982" y="2548"/>
                          </a:cxn>
                          <a:cxn ang="0">
                            <a:pos x="3869" y="2272"/>
                          </a:cxn>
                          <a:cxn ang="0">
                            <a:pos x="3725" y="1997"/>
                          </a:cxn>
                          <a:cxn ang="0">
                            <a:pos x="3546" y="1721"/>
                          </a:cxn>
                          <a:cxn ang="0">
                            <a:pos x="3342" y="1451"/>
                          </a:cxn>
                          <a:cxn ang="0">
                            <a:pos x="3109" y="1187"/>
                          </a:cxn>
                          <a:cxn ang="0">
                            <a:pos x="2792" y="888"/>
                          </a:cxn>
                          <a:cxn ang="0">
                            <a:pos x="2386" y="576"/>
                          </a:cxn>
                          <a:cxn ang="0">
                            <a:pos x="1967" y="330"/>
                          </a:cxn>
                          <a:cxn ang="0">
                            <a:pos x="1543" y="144"/>
                          </a:cxn>
                          <a:cxn ang="0">
                            <a:pos x="1130" y="30"/>
                          </a:cxn>
                          <a:cxn ang="0">
                            <a:pos x="753" y="0"/>
                          </a:cxn>
                          <a:cxn ang="0">
                            <a:pos x="431" y="54"/>
                          </a:cxn>
                          <a:cxn ang="0">
                            <a:pos x="161" y="186"/>
                          </a:cxn>
                          <a:cxn ang="0">
                            <a:pos x="24" y="306"/>
                          </a:cxn>
                          <a:cxn ang="0">
                            <a:pos x="0" y="336"/>
                          </a:cxn>
                          <a:cxn ang="0">
                            <a:pos x="48" y="282"/>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w="9525">
                        <a:noFill/>
                        <a:round/>
                        <a:headEnd/>
                        <a:tailEnd/>
                      </a:ln>
                    </p:spPr>
                    <p:txBody>
                      <a:bodyPr/>
                      <a:lstStyle/>
                      <a:p>
                        <a:endParaRPr lang="en-IN"/>
                      </a:p>
                    </p:txBody>
                  </p:sp>
                  <p:grpSp>
                    <p:nvGrpSpPr>
                      <p:cNvPr id="33806" name="Group 14"/>
                      <p:cNvGrpSpPr>
                        <a:grpSpLocks/>
                      </p:cNvGrpSpPr>
                      <p:nvPr userDrawn="1"/>
                    </p:nvGrpSpPr>
                    <p:grpSpPr bwMode="auto">
                      <a:xfrm>
                        <a:off x="0" y="808"/>
                        <a:ext cx="4751" cy="3508"/>
                        <a:chOff x="-400" y="808"/>
                        <a:chExt cx="4751" cy="3508"/>
                      </a:xfrm>
                    </p:grpSpPr>
                    <p:sp>
                      <p:nvSpPr>
                        <p:cNvPr id="33807"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p:spPr>
                      <p:txBody>
                        <a:bodyPr/>
                        <a:lstStyle/>
                        <a:p>
                          <a:endParaRPr lang="en-IN"/>
                        </a:p>
                      </p:txBody>
                    </p:sp>
                    <p:sp>
                      <p:nvSpPr>
                        <p:cNvPr id="33808"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p:spPr>
                      <p:txBody>
                        <a:bodyPr/>
                        <a:lstStyle/>
                        <a:p>
                          <a:endParaRPr lang="en-IN"/>
                        </a:p>
                      </p:txBody>
                    </p:sp>
                    <p:sp>
                      <p:nvSpPr>
                        <p:cNvPr id="33809"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p:spPr>
                      <p:txBody>
                        <a:bodyPr/>
                        <a:lstStyle/>
                        <a:p>
                          <a:endParaRPr lang="en-IN"/>
                        </a:p>
                      </p:txBody>
                    </p:sp>
                    <p:sp>
                      <p:nvSpPr>
                        <p:cNvPr id="33810"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p:spPr>
                      <p:txBody>
                        <a:bodyPr/>
                        <a:lstStyle/>
                        <a:p>
                          <a:endParaRPr lang="en-IN"/>
                        </a:p>
                      </p:txBody>
                    </p:sp>
                    <p:sp>
                      <p:nvSpPr>
                        <p:cNvPr id="33811"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p:spPr>
                      <p:txBody>
                        <a:bodyPr/>
                        <a:lstStyle/>
                        <a:p>
                          <a:endParaRPr lang="en-IN"/>
                        </a:p>
                      </p:txBody>
                    </p:sp>
                    <p:sp>
                      <p:nvSpPr>
                        <p:cNvPr id="33812"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p:spPr>
                      <p:txBody>
                        <a:bodyPr/>
                        <a:lstStyle/>
                        <a:p>
                          <a:endParaRPr lang="en-IN"/>
                        </a:p>
                      </p:txBody>
                    </p:sp>
                    <p:sp>
                      <p:nvSpPr>
                        <p:cNvPr id="33813"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p:spPr>
                      <p:txBody>
                        <a:bodyPr/>
                        <a:lstStyle/>
                        <a:p>
                          <a:endParaRPr lang="en-IN"/>
                        </a:p>
                      </p:txBody>
                    </p:sp>
                    <p:sp>
                      <p:nvSpPr>
                        <p:cNvPr id="33814"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p:spPr>
                      <p:txBody>
                        <a:bodyPr/>
                        <a:lstStyle/>
                        <a:p>
                          <a:endParaRPr lang="en-IN"/>
                        </a:p>
                      </p:txBody>
                    </p:sp>
                    <p:sp>
                      <p:nvSpPr>
                        <p:cNvPr id="33815"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p:spPr>
                      <p:txBody>
                        <a:bodyPr/>
                        <a:lstStyle/>
                        <a:p>
                          <a:endParaRPr lang="en-IN"/>
                        </a:p>
                      </p:txBody>
                    </p:sp>
                    <p:sp>
                      <p:nvSpPr>
                        <p:cNvPr id="33816"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p:spPr>
                      <p:txBody>
                        <a:bodyPr/>
                        <a:lstStyle/>
                        <a:p>
                          <a:endParaRPr lang="en-IN"/>
                        </a:p>
                      </p:txBody>
                    </p:sp>
                    <p:sp>
                      <p:nvSpPr>
                        <p:cNvPr id="33817"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p:spPr>
                      <p:txBody>
                        <a:bodyPr/>
                        <a:lstStyle/>
                        <a:p>
                          <a:endParaRPr lang="en-IN"/>
                        </a:p>
                      </p:txBody>
                    </p:sp>
                    <p:sp>
                      <p:nvSpPr>
                        <p:cNvPr id="33818"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p:spPr>
                      <p:txBody>
                        <a:bodyPr/>
                        <a:lstStyle/>
                        <a:p>
                          <a:endParaRPr lang="en-IN"/>
                        </a:p>
                      </p:txBody>
                    </p:sp>
                    <p:sp>
                      <p:nvSpPr>
                        <p:cNvPr id="33819"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p:spPr>
                      <p:txBody>
                        <a:bodyPr/>
                        <a:lstStyle/>
                        <a:p>
                          <a:endParaRPr lang="en-IN"/>
                        </a:p>
                      </p:txBody>
                    </p:sp>
                    <p:sp>
                      <p:nvSpPr>
                        <p:cNvPr id="33820"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p:spPr>
                      <p:txBody>
                        <a:bodyPr/>
                        <a:lstStyle/>
                        <a:p>
                          <a:endParaRPr lang="en-IN"/>
                        </a:p>
                      </p:txBody>
                    </p:sp>
                    <p:sp>
                      <p:nvSpPr>
                        <p:cNvPr id="33821"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p:spPr>
                      <p:txBody>
                        <a:bodyPr/>
                        <a:lstStyle/>
                        <a:p>
                          <a:endParaRPr lang="en-IN"/>
                        </a:p>
                      </p:txBody>
                    </p:sp>
                    <p:sp>
                      <p:nvSpPr>
                        <p:cNvPr id="33822"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p:spPr>
                      <p:txBody>
                        <a:bodyPr/>
                        <a:lstStyle/>
                        <a:p>
                          <a:endParaRPr lang="en-IN"/>
                        </a:p>
                      </p:txBody>
                    </p:sp>
                    <p:sp>
                      <p:nvSpPr>
                        <p:cNvPr id="33823"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p:spPr>
                      <p:txBody>
                        <a:bodyPr/>
                        <a:lstStyle/>
                        <a:p>
                          <a:endParaRPr lang="en-IN"/>
                        </a:p>
                      </p:txBody>
                    </p:sp>
                    <p:sp>
                      <p:nvSpPr>
                        <p:cNvPr id="33824"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p:spPr>
                      <p:txBody>
                        <a:bodyPr/>
                        <a:lstStyle/>
                        <a:p>
                          <a:endParaRPr lang="en-IN"/>
                        </a:p>
                      </p:txBody>
                    </p:sp>
                    <p:sp>
                      <p:nvSpPr>
                        <p:cNvPr id="33825"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p:spPr>
                      <p:txBody>
                        <a:bodyPr/>
                        <a:lstStyle/>
                        <a:p>
                          <a:endParaRPr lang="en-IN"/>
                        </a:p>
                      </p:txBody>
                    </p:sp>
                    <p:sp>
                      <p:nvSpPr>
                        <p:cNvPr id="33826"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p:spPr>
                      <p:txBody>
                        <a:bodyPr/>
                        <a:lstStyle/>
                        <a:p>
                          <a:endParaRPr lang="en-IN"/>
                        </a:p>
                      </p:txBody>
                    </p:sp>
                    <p:sp>
                      <p:nvSpPr>
                        <p:cNvPr id="33827"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p:spPr>
                      <p:txBody>
                        <a:bodyPr/>
                        <a:lstStyle/>
                        <a:p>
                          <a:endParaRPr lang="en-IN"/>
                        </a:p>
                      </p:txBody>
                    </p:sp>
                    <p:sp>
                      <p:nvSpPr>
                        <p:cNvPr id="33828"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p:spPr>
                      <p:txBody>
                        <a:bodyPr/>
                        <a:lstStyle/>
                        <a:p>
                          <a:endParaRPr lang="en-IN"/>
                        </a:p>
                      </p:txBody>
                    </p:sp>
                    <p:sp>
                      <p:nvSpPr>
                        <p:cNvPr id="33829"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p:spPr>
                      <p:txBody>
                        <a:bodyPr/>
                        <a:lstStyle/>
                        <a:p>
                          <a:endParaRPr lang="en-IN"/>
                        </a:p>
                      </p:txBody>
                    </p:sp>
                    <p:sp>
                      <p:nvSpPr>
                        <p:cNvPr id="33830"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p:spPr>
                      <p:txBody>
                        <a:bodyPr/>
                        <a:lstStyle/>
                        <a:p>
                          <a:endParaRPr lang="en-IN"/>
                        </a:p>
                      </p:txBody>
                    </p:sp>
                    <p:sp>
                      <p:nvSpPr>
                        <p:cNvPr id="33831"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p:spPr>
                      <p:txBody>
                        <a:bodyPr/>
                        <a:lstStyle/>
                        <a:p>
                          <a:endParaRPr lang="en-IN"/>
                        </a:p>
                      </p:txBody>
                    </p:sp>
                    <p:sp>
                      <p:nvSpPr>
                        <p:cNvPr id="33832"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p:spPr>
                      <p:txBody>
                        <a:bodyPr/>
                        <a:lstStyle/>
                        <a:p>
                          <a:endParaRPr lang="en-IN"/>
                        </a:p>
                      </p:txBody>
                    </p:sp>
                    <p:sp>
                      <p:nvSpPr>
                        <p:cNvPr id="33833"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p:spPr>
                      <p:txBody>
                        <a:bodyPr/>
                        <a:lstStyle/>
                        <a:p>
                          <a:endParaRPr lang="en-IN"/>
                        </a:p>
                      </p:txBody>
                    </p:sp>
                    <p:sp>
                      <p:nvSpPr>
                        <p:cNvPr id="33834"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p:spPr>
                      <p:txBody>
                        <a:bodyPr/>
                        <a:lstStyle/>
                        <a:p>
                          <a:endParaRPr lang="en-IN"/>
                        </a:p>
                      </p:txBody>
                    </p:sp>
                    <p:sp>
                      <p:nvSpPr>
                        <p:cNvPr id="33835"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p:spPr>
                      <p:txBody>
                        <a:bodyPr/>
                        <a:lstStyle/>
                        <a:p>
                          <a:endParaRPr lang="en-IN"/>
                        </a:p>
                      </p:txBody>
                    </p:sp>
                    <p:sp>
                      <p:nvSpPr>
                        <p:cNvPr id="33836"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p:spPr>
                      <p:txBody>
                        <a:bodyPr/>
                        <a:lstStyle/>
                        <a:p>
                          <a:endParaRPr lang="en-IN"/>
                        </a:p>
                      </p:txBody>
                    </p:sp>
                    <p:sp>
                      <p:nvSpPr>
                        <p:cNvPr id="33837"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p:spPr>
                      <p:txBody>
                        <a:bodyPr/>
                        <a:lstStyle/>
                        <a:p>
                          <a:endParaRPr lang="en-IN"/>
                        </a:p>
                      </p:txBody>
                    </p:sp>
                    <p:sp>
                      <p:nvSpPr>
                        <p:cNvPr id="33838"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p:spPr>
                      <p:txBody>
                        <a:bodyPr/>
                        <a:lstStyle/>
                        <a:p>
                          <a:endParaRPr lang="en-IN"/>
                        </a:p>
                      </p:txBody>
                    </p:sp>
                    <p:sp>
                      <p:nvSpPr>
                        <p:cNvPr id="33839"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p:spPr>
                      <p:txBody>
                        <a:bodyPr/>
                        <a:lstStyle/>
                        <a:p>
                          <a:endParaRPr lang="en-IN"/>
                        </a:p>
                      </p:txBody>
                    </p:sp>
                    <p:sp>
                      <p:nvSpPr>
                        <p:cNvPr id="33840"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p:spPr>
                      <p:txBody>
                        <a:bodyPr/>
                        <a:lstStyle/>
                        <a:p>
                          <a:endParaRPr lang="en-IN"/>
                        </a:p>
                      </p:txBody>
                    </p:sp>
                    <p:sp>
                      <p:nvSpPr>
                        <p:cNvPr id="33841"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p:spPr>
                      <p:txBody>
                        <a:bodyPr/>
                        <a:lstStyle/>
                        <a:p>
                          <a:endParaRPr lang="en-IN"/>
                        </a:p>
                      </p:txBody>
                    </p:sp>
                    <p:sp>
                      <p:nvSpPr>
                        <p:cNvPr id="33842" name="Freeform 50"/>
                        <p:cNvSpPr>
                          <a:spLocks/>
                        </p:cNvSpPr>
                        <p:nvPr userDrawn="1"/>
                      </p:nvSpPr>
                      <p:spPr bwMode="hidden">
                        <a:xfrm>
                          <a:off x="0" y="2548"/>
                          <a:ext cx="1542" cy="1768"/>
                        </a:xfrm>
                        <a:custGeom>
                          <a:avLst/>
                          <a:gdLst/>
                          <a:ahLst/>
                          <a:cxnLst>
                            <a:cxn ang="0">
                              <a:pos x="909" y="1264"/>
                            </a:cxn>
                            <a:cxn ang="0">
                              <a:pos x="1058" y="1402"/>
                            </a:cxn>
                            <a:cxn ang="0">
                              <a:pos x="1214" y="1528"/>
                            </a:cxn>
                            <a:cxn ang="0">
                              <a:pos x="1369" y="1654"/>
                            </a:cxn>
                            <a:cxn ang="0">
                              <a:pos x="1531" y="1768"/>
                            </a:cxn>
                            <a:cxn ang="0">
                              <a:pos x="1537" y="1768"/>
                            </a:cxn>
                            <a:cxn ang="0">
                              <a:pos x="1375" y="1654"/>
                            </a:cxn>
                            <a:cxn ang="0">
                              <a:pos x="1220" y="1534"/>
                            </a:cxn>
                            <a:cxn ang="0">
                              <a:pos x="1064" y="1402"/>
                            </a:cxn>
                            <a:cxn ang="0">
                              <a:pos x="915" y="1258"/>
                            </a:cxn>
                            <a:cxn ang="0">
                              <a:pos x="765" y="1115"/>
                            </a:cxn>
                            <a:cxn ang="0">
                              <a:pos x="628" y="959"/>
                            </a:cxn>
                            <a:cxn ang="0">
                              <a:pos x="496" y="803"/>
                            </a:cxn>
                            <a:cxn ang="0">
                              <a:pos x="377" y="647"/>
                            </a:cxn>
                            <a:cxn ang="0">
                              <a:pos x="269" y="485"/>
                            </a:cxn>
                            <a:cxn ang="0">
                              <a:pos x="167" y="323"/>
                            </a:cxn>
                            <a:cxn ang="0">
                              <a:pos x="78" y="161"/>
                            </a:cxn>
                            <a:cxn ang="0">
                              <a:pos x="0" y="0"/>
                            </a:cxn>
                            <a:cxn ang="0">
                              <a:pos x="0" y="12"/>
                            </a:cxn>
                            <a:cxn ang="0">
                              <a:pos x="78" y="173"/>
                            </a:cxn>
                            <a:cxn ang="0">
                              <a:pos x="167" y="335"/>
                            </a:cxn>
                            <a:cxn ang="0">
                              <a:pos x="269" y="491"/>
                            </a:cxn>
                            <a:cxn ang="0">
                              <a:pos x="377" y="653"/>
                            </a:cxn>
                            <a:cxn ang="0">
                              <a:pos x="496" y="809"/>
                            </a:cxn>
                            <a:cxn ang="0">
                              <a:pos x="628" y="965"/>
                            </a:cxn>
                            <a:cxn ang="0">
                              <a:pos x="765" y="1121"/>
                            </a:cxn>
                            <a:cxn ang="0">
                              <a:pos x="909" y="1264"/>
                            </a:cxn>
                            <a:cxn ang="0">
                              <a:pos x="909" y="1264"/>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w="9525">
                          <a:solidFill>
                            <a:schemeClr val="accent2"/>
                          </a:solidFill>
                          <a:round/>
                          <a:headEnd/>
                          <a:tailEnd/>
                        </a:ln>
                      </p:spPr>
                      <p:txBody>
                        <a:bodyPr/>
                        <a:lstStyle/>
                        <a:p>
                          <a:endParaRPr lang="en-IN"/>
                        </a:p>
                      </p:txBody>
                    </p:sp>
                    <p:grpSp>
                      <p:nvGrpSpPr>
                        <p:cNvPr id="33843" name="Group 51"/>
                        <p:cNvGrpSpPr>
                          <a:grpSpLocks/>
                        </p:cNvGrpSpPr>
                        <p:nvPr userDrawn="1"/>
                      </p:nvGrpSpPr>
                      <p:grpSpPr bwMode="auto">
                        <a:xfrm>
                          <a:off x="0" y="1812"/>
                          <a:ext cx="3672" cy="2049"/>
                          <a:chOff x="5" y="1816"/>
                          <a:chExt cx="3672" cy="2049"/>
                        </a:xfrm>
                      </p:grpSpPr>
                      <p:sp>
                        <p:nvSpPr>
                          <p:cNvPr id="33844"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p:spPr>
                        <p:txBody>
                          <a:bodyPr wrap="none" anchor="ctr"/>
                          <a:lstStyle/>
                          <a:p>
                            <a:endParaRPr lang="en-IN"/>
                          </a:p>
                        </p:txBody>
                      </p:sp>
                      <p:sp>
                        <p:nvSpPr>
                          <p:cNvPr id="33845"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p:spPr>
                        <p:txBody>
                          <a:bodyPr wrap="none" anchor="ctr"/>
                          <a:lstStyle/>
                          <a:p>
                            <a:endParaRPr lang="en-IN"/>
                          </a:p>
                        </p:txBody>
                      </p:sp>
                      <p:sp>
                        <p:nvSpPr>
                          <p:cNvPr id="33846"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p:spPr>
                        <p:txBody>
                          <a:bodyPr wrap="none" anchor="ctr"/>
                          <a:lstStyle/>
                          <a:p>
                            <a:endParaRPr lang="en-IN"/>
                          </a:p>
                        </p:txBody>
                      </p:sp>
                      <p:sp>
                        <p:nvSpPr>
                          <p:cNvPr id="33847"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p:spPr>
                        <p:txBody>
                          <a:bodyPr wrap="none" anchor="ctr"/>
                          <a:lstStyle/>
                          <a:p>
                            <a:endParaRPr lang="en-IN"/>
                          </a:p>
                        </p:txBody>
                      </p:sp>
                      <p:sp>
                        <p:nvSpPr>
                          <p:cNvPr id="33848"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p:spPr>
                        <p:txBody>
                          <a:bodyPr wrap="none" anchor="ctr"/>
                          <a:lstStyle/>
                          <a:p>
                            <a:endParaRPr lang="en-IN"/>
                          </a:p>
                        </p:txBody>
                      </p:sp>
                      <p:sp>
                        <p:nvSpPr>
                          <p:cNvPr id="33849"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p:spPr>
                        <p:txBody>
                          <a:bodyPr wrap="none" anchor="ctr"/>
                          <a:lstStyle/>
                          <a:p>
                            <a:endParaRPr lang="en-IN"/>
                          </a:p>
                        </p:txBody>
                      </p:sp>
                      <p:sp>
                        <p:nvSpPr>
                          <p:cNvPr id="33850"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p:spPr>
                        <p:txBody>
                          <a:bodyPr wrap="none" anchor="ctr"/>
                          <a:lstStyle/>
                          <a:p>
                            <a:endParaRPr lang="en-IN"/>
                          </a:p>
                        </p:txBody>
                      </p:sp>
                      <p:sp>
                        <p:nvSpPr>
                          <p:cNvPr id="33851"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p:spPr>
                        <p:txBody>
                          <a:bodyPr wrap="none" anchor="ctr"/>
                          <a:lstStyle/>
                          <a:p>
                            <a:endParaRPr lang="en-IN"/>
                          </a:p>
                        </p:txBody>
                      </p:sp>
                      <p:sp>
                        <p:nvSpPr>
                          <p:cNvPr id="33852"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p:spPr>
                        <p:txBody>
                          <a:bodyPr wrap="none" anchor="ctr"/>
                          <a:lstStyle/>
                          <a:p>
                            <a:endParaRPr lang="en-IN"/>
                          </a:p>
                        </p:txBody>
                      </p:sp>
                      <p:sp>
                        <p:nvSpPr>
                          <p:cNvPr id="33853"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p:spPr>
                        <p:txBody>
                          <a:bodyPr wrap="none" anchor="ctr"/>
                          <a:lstStyle/>
                          <a:p>
                            <a:endParaRPr lang="en-IN"/>
                          </a:p>
                        </p:txBody>
                      </p:sp>
                      <p:sp>
                        <p:nvSpPr>
                          <p:cNvPr id="33854"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p:spPr>
                        <p:txBody>
                          <a:bodyPr wrap="none" anchor="ctr"/>
                          <a:lstStyle/>
                          <a:p>
                            <a:endParaRPr lang="en-IN"/>
                          </a:p>
                        </p:txBody>
                      </p:sp>
                      <p:sp>
                        <p:nvSpPr>
                          <p:cNvPr id="33855"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p:spPr>
                        <p:txBody>
                          <a:bodyPr wrap="none" anchor="ctr"/>
                          <a:lstStyle/>
                          <a:p>
                            <a:endParaRPr lang="en-IN"/>
                          </a:p>
                        </p:txBody>
                      </p:sp>
                    </p:grpSp>
                    <p:sp>
                      <p:nvSpPr>
                        <p:cNvPr id="33856"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p:spPr>
                      <p:txBody>
                        <a:bodyPr/>
                        <a:lstStyle/>
                        <a:p>
                          <a:endParaRPr lang="en-IN"/>
                        </a:p>
                      </p:txBody>
                    </p:sp>
                    <p:sp>
                      <p:nvSpPr>
                        <p:cNvPr id="33857"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p:spPr>
                      <p:txBody>
                        <a:bodyPr/>
                        <a:lstStyle/>
                        <a:p>
                          <a:endParaRPr lang="en-IN"/>
                        </a:p>
                      </p:txBody>
                    </p:sp>
                    <p:sp>
                      <p:nvSpPr>
                        <p:cNvPr id="33858"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p:spPr>
                      <p:txBody>
                        <a:bodyPr/>
                        <a:lstStyle/>
                        <a:p>
                          <a:endParaRPr lang="en-IN"/>
                        </a:p>
                      </p:txBody>
                    </p:sp>
                    <p:sp>
                      <p:nvSpPr>
                        <p:cNvPr id="33859"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p:spPr>
                      <p:txBody>
                        <a:bodyPr/>
                        <a:lstStyle/>
                        <a:p>
                          <a:endParaRPr lang="en-IN"/>
                        </a:p>
                      </p:txBody>
                    </p:sp>
                    <p:sp>
                      <p:nvSpPr>
                        <p:cNvPr id="33860"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p:spPr>
                      <p:txBody>
                        <a:bodyPr/>
                        <a:lstStyle/>
                        <a:p>
                          <a:endParaRPr lang="en-IN"/>
                        </a:p>
                      </p:txBody>
                    </p:sp>
                    <p:sp>
                      <p:nvSpPr>
                        <p:cNvPr id="33861"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p:spPr>
                      <p:txBody>
                        <a:bodyPr/>
                        <a:lstStyle/>
                        <a:p>
                          <a:endParaRPr lang="en-IN"/>
                        </a:p>
                      </p:txBody>
                    </p:sp>
                    <p:sp>
                      <p:nvSpPr>
                        <p:cNvPr id="33862"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p:spPr>
                      <p:txBody>
                        <a:bodyPr/>
                        <a:lstStyle/>
                        <a:p>
                          <a:endParaRPr lang="en-IN"/>
                        </a:p>
                      </p:txBody>
                    </p:sp>
                    <p:sp>
                      <p:nvSpPr>
                        <p:cNvPr id="33863"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p:spPr>
                      <p:txBody>
                        <a:bodyPr/>
                        <a:lstStyle/>
                        <a:p>
                          <a:endParaRPr lang="en-IN"/>
                        </a:p>
                      </p:txBody>
                    </p:sp>
                    <p:sp>
                      <p:nvSpPr>
                        <p:cNvPr id="33864"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p:spPr>
                      <p:txBody>
                        <a:bodyPr/>
                        <a:lstStyle/>
                        <a:p>
                          <a:endParaRPr lang="en-IN"/>
                        </a:p>
                      </p:txBody>
                    </p:sp>
                    <p:sp>
                      <p:nvSpPr>
                        <p:cNvPr id="33865"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p:spPr>
                      <p:txBody>
                        <a:bodyPr/>
                        <a:lstStyle/>
                        <a:p>
                          <a:endParaRPr lang="en-IN"/>
                        </a:p>
                      </p:txBody>
                    </p:sp>
                    <p:sp>
                      <p:nvSpPr>
                        <p:cNvPr id="33866"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p:spPr>
                      <p:txBody>
                        <a:bodyPr/>
                        <a:lstStyle/>
                        <a:p>
                          <a:endParaRPr lang="en-IN"/>
                        </a:p>
                      </p:txBody>
                    </p:sp>
                    <p:sp>
                      <p:nvSpPr>
                        <p:cNvPr id="33867"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p:spPr>
                      <p:txBody>
                        <a:bodyPr/>
                        <a:lstStyle/>
                        <a:p>
                          <a:endParaRPr lang="en-IN"/>
                        </a:p>
                      </p:txBody>
                    </p:sp>
                    <p:sp>
                      <p:nvSpPr>
                        <p:cNvPr id="33868"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p:spPr>
                      <p:txBody>
                        <a:bodyPr/>
                        <a:lstStyle/>
                        <a:p>
                          <a:endParaRPr lang="en-IN"/>
                        </a:p>
                      </p:txBody>
                    </p:sp>
                    <p:sp>
                      <p:nvSpPr>
                        <p:cNvPr id="33869"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p:spPr>
                      <p:txBody>
                        <a:bodyPr/>
                        <a:lstStyle/>
                        <a:p>
                          <a:endParaRPr lang="en-IN"/>
                        </a:p>
                      </p:txBody>
                    </p:sp>
                    <p:sp>
                      <p:nvSpPr>
                        <p:cNvPr id="33870"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p:spPr>
                      <p:txBody>
                        <a:bodyPr/>
                        <a:lstStyle/>
                        <a:p>
                          <a:endParaRPr lang="en-IN"/>
                        </a:p>
                      </p:txBody>
                    </p:sp>
                    <p:sp>
                      <p:nvSpPr>
                        <p:cNvPr id="33871"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p:spPr>
                      <p:txBody>
                        <a:bodyPr/>
                        <a:lstStyle/>
                        <a:p>
                          <a:endParaRPr lang="en-IN"/>
                        </a:p>
                      </p:txBody>
                    </p:sp>
                    <p:sp>
                      <p:nvSpPr>
                        <p:cNvPr id="33872"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p:spPr>
                      <p:txBody>
                        <a:bodyPr/>
                        <a:lstStyle/>
                        <a:p>
                          <a:endParaRPr lang="en-IN"/>
                        </a:p>
                      </p:txBody>
                    </p:sp>
                    <p:sp>
                      <p:nvSpPr>
                        <p:cNvPr id="33873"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p:spPr>
                      <p:txBody>
                        <a:bodyPr/>
                        <a:lstStyle/>
                        <a:p>
                          <a:endParaRPr lang="en-IN"/>
                        </a:p>
                      </p:txBody>
                    </p:sp>
                    <p:sp>
                      <p:nvSpPr>
                        <p:cNvPr id="33874"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p:spPr>
                      <p:txBody>
                        <a:bodyPr/>
                        <a:lstStyle/>
                        <a:p>
                          <a:endParaRPr lang="en-IN"/>
                        </a:p>
                      </p:txBody>
                    </p:sp>
                    <p:sp>
                      <p:nvSpPr>
                        <p:cNvPr id="33875"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p:spPr>
                      <p:txBody>
                        <a:bodyPr/>
                        <a:lstStyle/>
                        <a:p>
                          <a:endParaRPr lang="en-IN"/>
                        </a:p>
                      </p:txBody>
                    </p:sp>
                    <p:sp>
                      <p:nvSpPr>
                        <p:cNvPr id="33876"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p:spPr>
                      <p:txBody>
                        <a:bodyPr/>
                        <a:lstStyle/>
                        <a:p>
                          <a:endParaRPr lang="en-IN"/>
                        </a:p>
                      </p:txBody>
                    </p:sp>
                    <p:sp>
                      <p:nvSpPr>
                        <p:cNvPr id="33877"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p:spPr>
                      <p:txBody>
                        <a:bodyPr/>
                        <a:lstStyle/>
                        <a:p>
                          <a:endParaRPr lang="en-IN"/>
                        </a:p>
                      </p:txBody>
                    </p:sp>
                    <p:sp>
                      <p:nvSpPr>
                        <p:cNvPr id="33878"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p:spPr>
                      <p:txBody>
                        <a:bodyPr/>
                        <a:lstStyle/>
                        <a:p>
                          <a:endParaRPr lang="en-IN"/>
                        </a:p>
                      </p:txBody>
                    </p:sp>
                    <p:sp>
                      <p:nvSpPr>
                        <p:cNvPr id="33879"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p:spPr>
                      <p:txBody>
                        <a:bodyPr/>
                        <a:lstStyle/>
                        <a:p>
                          <a:endParaRPr lang="en-IN"/>
                        </a:p>
                      </p:txBody>
                    </p:sp>
                    <p:sp>
                      <p:nvSpPr>
                        <p:cNvPr id="33880"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p:spPr>
                      <p:txBody>
                        <a:bodyPr/>
                        <a:lstStyle/>
                        <a:p>
                          <a:endParaRPr lang="en-IN"/>
                        </a:p>
                      </p:txBody>
                    </p:sp>
                    <p:sp>
                      <p:nvSpPr>
                        <p:cNvPr id="33881"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p:spPr>
                      <p:txBody>
                        <a:bodyPr/>
                        <a:lstStyle/>
                        <a:p>
                          <a:endParaRPr lang="en-IN"/>
                        </a:p>
                      </p:txBody>
                    </p:sp>
                    <p:sp>
                      <p:nvSpPr>
                        <p:cNvPr id="33882"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p:spPr>
                      <p:txBody>
                        <a:bodyPr/>
                        <a:lstStyle/>
                        <a:p>
                          <a:endParaRPr lang="en-IN"/>
                        </a:p>
                      </p:txBody>
                    </p:sp>
                    <p:sp>
                      <p:nvSpPr>
                        <p:cNvPr id="33883"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p:spPr>
                      <p:txBody>
                        <a:bodyPr/>
                        <a:lstStyle/>
                        <a:p>
                          <a:endParaRPr lang="en-IN"/>
                        </a:p>
                      </p:txBody>
                    </p:sp>
                    <p:sp>
                      <p:nvSpPr>
                        <p:cNvPr id="33884"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p:spPr>
                      <p:txBody>
                        <a:bodyPr/>
                        <a:lstStyle/>
                        <a:p>
                          <a:endParaRPr lang="en-IN"/>
                        </a:p>
                      </p:txBody>
                    </p:sp>
                    <p:sp>
                      <p:nvSpPr>
                        <p:cNvPr id="33885"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p:spPr>
                      <p:txBody>
                        <a:bodyPr/>
                        <a:lstStyle/>
                        <a:p>
                          <a:endParaRPr lang="en-IN"/>
                        </a:p>
                      </p:txBody>
                    </p:sp>
                    <p:sp>
                      <p:nvSpPr>
                        <p:cNvPr id="33886"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p:spPr>
                      <p:txBody>
                        <a:bodyPr/>
                        <a:lstStyle/>
                        <a:p>
                          <a:endParaRPr lang="en-IN"/>
                        </a:p>
                      </p:txBody>
                    </p:sp>
                    <p:sp>
                      <p:nvSpPr>
                        <p:cNvPr id="33887"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p:spPr>
                      <p:txBody>
                        <a:bodyPr/>
                        <a:lstStyle/>
                        <a:p>
                          <a:endParaRPr lang="en-IN"/>
                        </a:p>
                      </p:txBody>
                    </p:sp>
                    <p:sp>
                      <p:nvSpPr>
                        <p:cNvPr id="33888"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p:spPr>
                      <p:txBody>
                        <a:bodyPr/>
                        <a:lstStyle/>
                        <a:p>
                          <a:endParaRPr lang="en-IN"/>
                        </a:p>
                      </p:txBody>
                    </p:sp>
                    <p:sp>
                      <p:nvSpPr>
                        <p:cNvPr id="33889"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p:spPr>
                      <p:txBody>
                        <a:bodyPr/>
                        <a:lstStyle/>
                        <a:p>
                          <a:endParaRPr lang="en-IN"/>
                        </a:p>
                      </p:txBody>
                    </p:sp>
                    <p:sp>
                      <p:nvSpPr>
                        <p:cNvPr id="33890"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p:spPr>
                      <p:txBody>
                        <a:bodyPr/>
                        <a:lstStyle/>
                        <a:p>
                          <a:endParaRPr lang="en-IN"/>
                        </a:p>
                      </p:txBody>
                    </p:sp>
                    <p:sp>
                      <p:nvSpPr>
                        <p:cNvPr id="33891"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p:spPr>
                      <p:txBody>
                        <a:bodyPr/>
                        <a:lstStyle/>
                        <a:p>
                          <a:endParaRPr lang="en-IN"/>
                        </a:p>
                      </p:txBody>
                    </p:sp>
                  </p:grpSp>
                </p:grpSp>
              </p:grpSp>
            </p:grpSp>
          </p:grpSp>
          <p:grpSp>
            <p:nvGrpSpPr>
              <p:cNvPr id="33892" name="Group 100"/>
              <p:cNvGrpSpPr>
                <a:grpSpLocks/>
              </p:cNvGrpSpPr>
              <p:nvPr userDrawn="1"/>
            </p:nvGrpSpPr>
            <p:grpSpPr bwMode="auto">
              <a:xfrm>
                <a:off x="402" y="1454"/>
                <a:ext cx="2787" cy="2866"/>
                <a:chOff x="2" y="1454"/>
                <a:chExt cx="2787" cy="2866"/>
              </a:xfrm>
            </p:grpSpPr>
            <p:sp>
              <p:nvSpPr>
                <p:cNvPr id="33893"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p:spPr>
              <p:txBody>
                <a:bodyPr/>
                <a:lstStyle/>
                <a:p>
                  <a:endParaRPr lang="en-IN"/>
                </a:p>
              </p:txBody>
            </p:sp>
            <p:sp>
              <p:nvSpPr>
                <p:cNvPr id="33894"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p:spPr>
              <p:txBody>
                <a:bodyPr/>
                <a:lstStyle/>
                <a:p>
                  <a:endParaRPr lang="en-IN"/>
                </a:p>
              </p:txBody>
            </p:sp>
            <p:grpSp>
              <p:nvGrpSpPr>
                <p:cNvPr id="33895" name="Group 103"/>
                <p:cNvGrpSpPr>
                  <a:grpSpLocks/>
                </p:cNvGrpSpPr>
                <p:nvPr userDrawn="1"/>
              </p:nvGrpSpPr>
              <p:grpSpPr bwMode="auto">
                <a:xfrm>
                  <a:off x="2" y="2738"/>
                  <a:ext cx="1317" cy="1582"/>
                  <a:chOff x="2" y="2738"/>
                  <a:chExt cx="1317" cy="1582"/>
                </a:xfrm>
              </p:grpSpPr>
              <p:sp>
                <p:nvSpPr>
                  <p:cNvPr id="33896"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p:spPr>
                <p:txBody>
                  <a:bodyPr/>
                  <a:lstStyle/>
                  <a:p>
                    <a:endParaRPr lang="en-IN"/>
                  </a:p>
                </p:txBody>
              </p:sp>
              <p:sp>
                <p:nvSpPr>
                  <p:cNvPr id="33897" name="Freeform 105"/>
                  <p:cNvSpPr>
                    <a:spLocks/>
                  </p:cNvSpPr>
                  <p:nvPr userDrawn="1"/>
                </p:nvSpPr>
                <p:spPr bwMode="hidden">
                  <a:xfrm>
                    <a:off x="2" y="3218"/>
                    <a:ext cx="1006" cy="1102"/>
                  </a:xfrm>
                  <a:custGeom>
                    <a:avLst/>
                    <a:gdLst/>
                    <a:ahLst/>
                    <a:cxnLst>
                      <a:cxn ang="0">
                        <a:pos x="1006" y="1102"/>
                      </a:cxn>
                      <a:cxn ang="0">
                        <a:pos x="696" y="823"/>
                      </a:cxn>
                      <a:cxn ang="0">
                        <a:pos x="333" y="447"/>
                      </a:cxn>
                      <a:cxn ang="0">
                        <a:pos x="51" y="76"/>
                      </a:cxn>
                      <a:cxn ang="0">
                        <a:pos x="0" y="0"/>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p:spPr>
                <p:txBody>
                  <a:bodyPr/>
                  <a:lstStyle/>
                  <a:p>
                    <a:endParaRPr lang="en-IN"/>
                  </a:p>
                </p:txBody>
              </p:sp>
              <p:sp>
                <p:nvSpPr>
                  <p:cNvPr id="33898"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p:spPr>
                <p:txBody>
                  <a:bodyPr/>
                  <a:lstStyle/>
                  <a:p>
                    <a:endParaRPr lang="en-IN"/>
                  </a:p>
                </p:txBody>
              </p:sp>
              <p:sp>
                <p:nvSpPr>
                  <p:cNvPr id="33899"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p:spPr>
                <p:txBody>
                  <a:bodyPr/>
                  <a:lstStyle/>
                  <a:p>
                    <a:endParaRPr lang="en-IN"/>
                  </a:p>
                </p:txBody>
              </p:sp>
              <p:sp>
                <p:nvSpPr>
                  <p:cNvPr id="33900"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p:spPr>
                <p:txBody>
                  <a:bodyPr/>
                  <a:lstStyle/>
                  <a:p>
                    <a:endParaRPr lang="en-IN"/>
                  </a:p>
                </p:txBody>
              </p:sp>
              <p:sp>
                <p:nvSpPr>
                  <p:cNvPr id="33901"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p:spPr>
                <p:txBody>
                  <a:bodyPr/>
                  <a:lstStyle/>
                  <a:p>
                    <a:endParaRPr lang="en-IN"/>
                  </a:p>
                </p:txBody>
              </p:sp>
              <p:sp>
                <p:nvSpPr>
                  <p:cNvPr id="33902"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p:spPr>
                <p:txBody>
                  <a:bodyPr/>
                  <a:lstStyle/>
                  <a:p>
                    <a:endParaRPr lang="en-IN"/>
                  </a:p>
                </p:txBody>
              </p:sp>
              <p:sp>
                <p:nvSpPr>
                  <p:cNvPr id="33903"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p:spPr>
                <p:txBody>
                  <a:bodyPr/>
                  <a:lstStyle/>
                  <a:p>
                    <a:endParaRPr lang="en-IN"/>
                  </a:p>
                </p:txBody>
              </p:sp>
              <p:sp>
                <p:nvSpPr>
                  <p:cNvPr id="33904"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p:spPr>
                <p:txBody>
                  <a:bodyPr/>
                  <a:lstStyle/>
                  <a:p>
                    <a:endParaRPr lang="en-IN"/>
                  </a:p>
                </p:txBody>
              </p:sp>
            </p:grpSp>
          </p:grpSp>
        </p:grpSp>
        <p:grpSp>
          <p:nvGrpSpPr>
            <p:cNvPr id="33905" name="Group 113"/>
            <p:cNvGrpSpPr>
              <a:grpSpLocks/>
            </p:cNvGrpSpPr>
            <p:nvPr userDrawn="1"/>
          </p:nvGrpSpPr>
          <p:grpSpPr bwMode="auto">
            <a:xfrm>
              <a:off x="16" y="1326"/>
              <a:ext cx="3325" cy="2948"/>
              <a:chOff x="16" y="1326"/>
              <a:chExt cx="3325" cy="2948"/>
            </a:xfrm>
          </p:grpSpPr>
          <p:sp>
            <p:nvSpPr>
              <p:cNvPr id="33906" name="Freeform 114"/>
              <p:cNvSpPr>
                <a:spLocks/>
              </p:cNvSpPr>
              <p:nvPr/>
            </p:nvSpPr>
            <p:spPr bwMode="hidden">
              <a:xfrm>
                <a:off x="16" y="2656"/>
                <a:ext cx="1440" cy="1618"/>
              </a:xfrm>
              <a:custGeom>
                <a:avLst/>
                <a:gdLst/>
                <a:ahLst/>
                <a:cxnLst>
                  <a:cxn ang="0">
                    <a:pos x="873" y="1150"/>
                  </a:cxn>
                  <a:cxn ang="0">
                    <a:pos x="741" y="1019"/>
                  </a:cxn>
                  <a:cxn ang="0">
                    <a:pos x="610" y="875"/>
                  </a:cxn>
                  <a:cxn ang="0">
                    <a:pos x="490" y="737"/>
                  </a:cxn>
                  <a:cxn ang="0">
                    <a:pos x="377" y="593"/>
                  </a:cxn>
                  <a:cxn ang="0">
                    <a:pos x="275" y="443"/>
                  </a:cxn>
                  <a:cxn ang="0">
                    <a:pos x="173" y="299"/>
                  </a:cxn>
                  <a:cxn ang="0">
                    <a:pos x="84" y="149"/>
                  </a:cxn>
                  <a:cxn ang="0">
                    <a:pos x="0" y="0"/>
                  </a:cxn>
                  <a:cxn ang="0">
                    <a:pos x="0" y="11"/>
                  </a:cxn>
                  <a:cxn ang="0">
                    <a:pos x="84" y="155"/>
                  </a:cxn>
                  <a:cxn ang="0">
                    <a:pos x="173" y="305"/>
                  </a:cxn>
                  <a:cxn ang="0">
                    <a:pos x="269" y="449"/>
                  </a:cxn>
                  <a:cxn ang="0">
                    <a:pos x="377" y="593"/>
                  </a:cxn>
                  <a:cxn ang="0">
                    <a:pos x="490" y="737"/>
                  </a:cxn>
                  <a:cxn ang="0">
                    <a:pos x="610" y="881"/>
                  </a:cxn>
                  <a:cxn ang="0">
                    <a:pos x="735" y="1019"/>
                  </a:cxn>
                  <a:cxn ang="0">
                    <a:pos x="873" y="1150"/>
                  </a:cxn>
                  <a:cxn ang="0">
                    <a:pos x="1010" y="1276"/>
                  </a:cxn>
                  <a:cxn ang="0">
                    <a:pos x="1148" y="1396"/>
                  </a:cxn>
                  <a:cxn ang="0">
                    <a:pos x="1286" y="1510"/>
                  </a:cxn>
                  <a:cxn ang="0">
                    <a:pos x="1429" y="1618"/>
                  </a:cxn>
                  <a:cxn ang="0">
                    <a:pos x="1435" y="1618"/>
                  </a:cxn>
                  <a:cxn ang="0">
                    <a:pos x="1292" y="1510"/>
                  </a:cxn>
                  <a:cxn ang="0">
                    <a:pos x="1154" y="1396"/>
                  </a:cxn>
                  <a:cxn ang="0">
                    <a:pos x="1010" y="1276"/>
                  </a:cxn>
                  <a:cxn ang="0">
                    <a:pos x="873" y="1150"/>
                  </a:cxn>
                  <a:cxn ang="0">
                    <a:pos x="873" y="1150"/>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w="9525">
                <a:noFill/>
                <a:round/>
                <a:headEnd/>
                <a:tailEnd/>
              </a:ln>
            </p:spPr>
            <p:txBody>
              <a:bodyPr/>
              <a:lstStyle/>
              <a:p>
                <a:endParaRPr lang="en-IN"/>
              </a:p>
            </p:txBody>
          </p:sp>
          <p:sp>
            <p:nvSpPr>
              <p:cNvPr id="33907" name="Freeform 115"/>
              <p:cNvSpPr>
                <a:spLocks/>
              </p:cNvSpPr>
              <p:nvPr/>
            </p:nvSpPr>
            <p:spPr bwMode="hidden">
              <a:xfrm>
                <a:off x="16" y="2260"/>
                <a:ext cx="1673" cy="2014"/>
              </a:xfrm>
              <a:custGeom>
                <a:avLst/>
                <a:gdLst/>
                <a:ahLst/>
                <a:cxnLst>
                  <a:cxn ang="0">
                    <a:pos x="957" y="1463"/>
                  </a:cxn>
                  <a:cxn ang="0">
                    <a:pos x="789" y="1289"/>
                  </a:cxn>
                  <a:cxn ang="0">
                    <a:pos x="634" y="1115"/>
                  </a:cxn>
                  <a:cxn ang="0">
                    <a:pos x="490" y="929"/>
                  </a:cxn>
                  <a:cxn ang="0">
                    <a:pos x="365" y="743"/>
                  </a:cxn>
                  <a:cxn ang="0">
                    <a:pos x="251" y="557"/>
                  </a:cxn>
                  <a:cxn ang="0">
                    <a:pos x="149" y="372"/>
                  </a:cxn>
                  <a:cxn ang="0">
                    <a:pos x="66" y="186"/>
                  </a:cxn>
                  <a:cxn ang="0">
                    <a:pos x="0" y="0"/>
                  </a:cxn>
                  <a:cxn ang="0">
                    <a:pos x="0" y="12"/>
                  </a:cxn>
                  <a:cxn ang="0">
                    <a:pos x="66" y="198"/>
                  </a:cxn>
                  <a:cxn ang="0">
                    <a:pos x="149" y="384"/>
                  </a:cxn>
                  <a:cxn ang="0">
                    <a:pos x="251" y="569"/>
                  </a:cxn>
                  <a:cxn ang="0">
                    <a:pos x="365" y="755"/>
                  </a:cxn>
                  <a:cxn ang="0">
                    <a:pos x="490" y="935"/>
                  </a:cxn>
                  <a:cxn ang="0">
                    <a:pos x="634" y="1115"/>
                  </a:cxn>
                  <a:cxn ang="0">
                    <a:pos x="789" y="1295"/>
                  </a:cxn>
                  <a:cxn ang="0">
                    <a:pos x="957" y="1463"/>
                  </a:cxn>
                  <a:cxn ang="0">
                    <a:pos x="1130" y="1618"/>
                  </a:cxn>
                  <a:cxn ang="0">
                    <a:pos x="1303" y="1762"/>
                  </a:cxn>
                  <a:cxn ang="0">
                    <a:pos x="1483" y="1894"/>
                  </a:cxn>
                  <a:cxn ang="0">
                    <a:pos x="1662" y="2014"/>
                  </a:cxn>
                  <a:cxn ang="0">
                    <a:pos x="1668" y="2014"/>
                  </a:cxn>
                  <a:cxn ang="0">
                    <a:pos x="1483" y="1894"/>
                  </a:cxn>
                  <a:cxn ang="0">
                    <a:pos x="1303" y="1762"/>
                  </a:cxn>
                  <a:cxn ang="0">
                    <a:pos x="1130" y="1618"/>
                  </a:cxn>
                  <a:cxn ang="0">
                    <a:pos x="957" y="1463"/>
                  </a:cxn>
                  <a:cxn ang="0">
                    <a:pos x="957" y="1463"/>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w="9525">
                <a:noFill/>
                <a:round/>
                <a:headEnd/>
                <a:tailEnd/>
              </a:ln>
            </p:spPr>
            <p:txBody>
              <a:bodyPr/>
              <a:lstStyle/>
              <a:p>
                <a:endParaRPr lang="en-IN"/>
              </a:p>
            </p:txBody>
          </p:sp>
          <p:sp>
            <p:nvSpPr>
              <p:cNvPr id="33908" name="Rectangle 116"/>
              <p:cNvSpPr>
                <a:spLocks noChangeArrowheads="1"/>
              </p:cNvSpPr>
              <p:nvPr/>
            </p:nvSpPr>
            <p:spPr bwMode="hidden">
              <a:xfrm rot="-2488720">
                <a:off x="1988" y="1919"/>
                <a:ext cx="1353" cy="17"/>
              </a:xfrm>
              <a:prstGeom prst="rect">
                <a:avLst/>
              </a:prstGeom>
              <a:solidFill>
                <a:schemeClr val="accent2"/>
              </a:solidFill>
              <a:ln w="9525">
                <a:noFill/>
                <a:miter lim="800000"/>
                <a:headEnd/>
                <a:tailEnd/>
              </a:ln>
              <a:effectLst/>
            </p:spPr>
            <p:txBody>
              <a:bodyPr wrap="none" anchor="ctr"/>
              <a:lstStyle/>
              <a:p>
                <a:endParaRPr lang="en-IN"/>
              </a:p>
            </p:txBody>
          </p:sp>
          <p:sp>
            <p:nvSpPr>
              <p:cNvPr id="33909" name="Rectangle 117"/>
              <p:cNvSpPr>
                <a:spLocks noChangeArrowheads="1"/>
              </p:cNvSpPr>
              <p:nvPr/>
            </p:nvSpPr>
            <p:spPr bwMode="hidden">
              <a:xfrm rot="-5087790">
                <a:off x="1964" y="2613"/>
                <a:ext cx="2217" cy="17"/>
              </a:xfrm>
              <a:prstGeom prst="rect">
                <a:avLst/>
              </a:prstGeom>
              <a:solidFill>
                <a:schemeClr val="accent2"/>
              </a:solidFill>
              <a:ln w="9525">
                <a:noFill/>
                <a:miter lim="800000"/>
                <a:headEnd/>
                <a:tailEnd/>
              </a:ln>
              <a:effectLst/>
            </p:spPr>
            <p:txBody>
              <a:bodyPr wrap="none" anchor="ctr"/>
              <a:lstStyle/>
              <a:p>
                <a:endParaRPr lang="en-IN"/>
              </a:p>
            </p:txBody>
          </p:sp>
          <p:sp>
            <p:nvSpPr>
              <p:cNvPr id="33910" name="Rectangle 118"/>
              <p:cNvSpPr>
                <a:spLocks noChangeArrowheads="1"/>
              </p:cNvSpPr>
              <p:nvPr/>
            </p:nvSpPr>
            <p:spPr bwMode="hidden">
              <a:xfrm rot="-3417299">
                <a:off x="1019" y="2694"/>
                <a:ext cx="2678" cy="17"/>
              </a:xfrm>
              <a:prstGeom prst="rect">
                <a:avLst/>
              </a:prstGeom>
              <a:solidFill>
                <a:schemeClr val="accent2"/>
              </a:solidFill>
              <a:ln w="9525">
                <a:noFill/>
                <a:miter lim="800000"/>
                <a:headEnd/>
                <a:tailEnd/>
              </a:ln>
              <a:effectLst/>
            </p:spPr>
            <p:txBody>
              <a:bodyPr wrap="none" anchor="ctr"/>
              <a:lstStyle/>
              <a:p>
                <a:endParaRPr lang="en-IN"/>
              </a:p>
            </p:txBody>
          </p:sp>
          <p:sp>
            <p:nvSpPr>
              <p:cNvPr id="33911" name="Rectangle 119"/>
              <p:cNvSpPr>
                <a:spLocks noChangeArrowheads="1"/>
              </p:cNvSpPr>
              <p:nvPr/>
            </p:nvSpPr>
            <p:spPr bwMode="hidden">
              <a:xfrm rot="-835848">
                <a:off x="688" y="1748"/>
                <a:ext cx="2390" cy="17"/>
              </a:xfrm>
              <a:prstGeom prst="rect">
                <a:avLst/>
              </a:prstGeom>
              <a:solidFill>
                <a:schemeClr val="accent2"/>
              </a:solidFill>
              <a:ln w="9525">
                <a:noFill/>
                <a:miter lim="800000"/>
                <a:headEnd/>
                <a:tailEnd/>
              </a:ln>
              <a:effectLst/>
            </p:spPr>
            <p:txBody>
              <a:bodyPr wrap="none" anchor="ctr"/>
              <a:lstStyle/>
              <a:p>
                <a:endParaRPr lang="en-IN"/>
              </a:p>
            </p:txBody>
          </p:sp>
          <p:grpSp>
            <p:nvGrpSpPr>
              <p:cNvPr id="33912" name="Group 120"/>
              <p:cNvGrpSpPr>
                <a:grpSpLocks noChangeAspect="1"/>
              </p:cNvGrpSpPr>
              <p:nvPr/>
            </p:nvGrpSpPr>
            <p:grpSpPr bwMode="auto">
              <a:xfrm>
                <a:off x="3046" y="1326"/>
                <a:ext cx="259" cy="299"/>
                <a:chOff x="3042" y="1265"/>
                <a:chExt cx="367" cy="424"/>
              </a:xfrm>
            </p:grpSpPr>
            <p:sp>
              <p:nvSpPr>
                <p:cNvPr id="33913" name="Oval 121"/>
                <p:cNvSpPr>
                  <a:spLocks noChangeAspect="1" noChangeArrowheads="1"/>
                </p:cNvSpPr>
                <p:nvPr userDrawn="1"/>
              </p:nvSpPr>
              <p:spPr bwMode="hidden">
                <a:xfrm rot="2828979">
                  <a:off x="2982" y="1467"/>
                  <a:ext cx="282" cy="161"/>
                </a:xfrm>
                <a:prstGeom prst="ellipse">
                  <a:avLst/>
                </a:prstGeom>
                <a:gradFill rotWithShape="0">
                  <a:gsLst>
                    <a:gs pos="0">
                      <a:schemeClr val="accent2"/>
                    </a:gs>
                    <a:gs pos="100000">
                      <a:schemeClr val="accent2">
                        <a:gamma/>
                        <a:tint val="84706"/>
                        <a:invGamma/>
                      </a:schemeClr>
                    </a:gs>
                  </a:gsLst>
                  <a:lin ang="5400000" scaled="1"/>
                </a:gradFill>
                <a:ln w="9525">
                  <a:noFill/>
                  <a:round/>
                  <a:headEnd/>
                  <a:tailEnd/>
                </a:ln>
                <a:effectLst/>
              </p:spPr>
              <p:txBody>
                <a:bodyPr wrap="none" anchor="ctr"/>
                <a:lstStyle/>
                <a:p>
                  <a:endParaRPr lang="en-IN"/>
                </a:p>
              </p:txBody>
            </p:sp>
            <p:sp>
              <p:nvSpPr>
                <p:cNvPr id="33914" name="Freeform 122"/>
                <p:cNvSpPr>
                  <a:spLocks noChangeAspect="1"/>
                </p:cNvSpPr>
                <p:nvPr userDrawn="1"/>
              </p:nvSpPr>
              <p:spPr bwMode="hidden">
                <a:xfrm>
                  <a:off x="3070" y="1374"/>
                  <a:ext cx="227" cy="222"/>
                </a:xfrm>
                <a:custGeom>
                  <a:avLst/>
                  <a:gdLst/>
                  <a:ahLst/>
                  <a:cxnLst>
                    <a:cxn ang="0">
                      <a:pos x="227" y="134"/>
                    </a:cxn>
                    <a:cxn ang="0">
                      <a:pos x="203" y="144"/>
                    </a:cxn>
                    <a:cxn ang="0">
                      <a:pos x="179" y="138"/>
                    </a:cxn>
                    <a:cxn ang="0">
                      <a:pos x="149" y="126"/>
                    </a:cxn>
                    <a:cxn ang="0">
                      <a:pos x="126" y="102"/>
                    </a:cxn>
                    <a:cxn ang="0">
                      <a:pos x="102" y="72"/>
                    </a:cxn>
                    <a:cxn ang="0">
                      <a:pos x="84" y="48"/>
                    </a:cxn>
                    <a:cxn ang="0">
                      <a:pos x="78" y="24"/>
                    </a:cxn>
                    <a:cxn ang="0">
                      <a:pos x="84" y="0"/>
                    </a:cxn>
                    <a:cxn ang="0">
                      <a:pos x="84" y="0"/>
                    </a:cxn>
                    <a:cxn ang="0">
                      <a:pos x="78" y="0"/>
                    </a:cxn>
                    <a:cxn ang="0">
                      <a:pos x="18" y="60"/>
                    </a:cxn>
                    <a:cxn ang="0">
                      <a:pos x="0" y="90"/>
                    </a:cxn>
                    <a:cxn ang="0">
                      <a:pos x="0" y="120"/>
                    </a:cxn>
                    <a:cxn ang="0">
                      <a:pos x="12" y="156"/>
                    </a:cxn>
                    <a:cxn ang="0">
                      <a:pos x="36" y="192"/>
                    </a:cxn>
                    <a:cxn ang="0">
                      <a:pos x="66" y="216"/>
                    </a:cxn>
                    <a:cxn ang="0">
                      <a:pos x="96" y="222"/>
                    </a:cxn>
                    <a:cxn ang="0">
                      <a:pos x="126" y="222"/>
                    </a:cxn>
                    <a:cxn ang="0">
                      <a:pos x="155" y="210"/>
                    </a:cxn>
                    <a:cxn ang="0">
                      <a:pos x="227" y="138"/>
                    </a:cxn>
                    <a:cxn ang="0">
                      <a:pos x="227" y="134"/>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3915" name="Freeform 123"/>
                <p:cNvSpPr>
                  <a:spLocks noChangeAspect="1"/>
                </p:cNvSpPr>
                <p:nvPr userDrawn="1"/>
              </p:nvSpPr>
              <p:spPr bwMode="hidden">
                <a:xfrm>
                  <a:off x="3144" y="1365"/>
                  <a:ext cx="163" cy="155"/>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3916" name="Freeform 124"/>
                <p:cNvSpPr>
                  <a:spLocks noChangeAspect="1"/>
                </p:cNvSpPr>
                <p:nvPr userDrawn="1"/>
              </p:nvSpPr>
              <p:spPr bwMode="hidden">
                <a:xfrm>
                  <a:off x="3202" y="1272"/>
                  <a:ext cx="203" cy="198"/>
                </a:xfrm>
                <a:custGeom>
                  <a:avLst/>
                  <a:gdLst/>
                  <a:ahLst/>
                  <a:cxnLst>
                    <a:cxn ang="0">
                      <a:pos x="179" y="18"/>
                    </a:cxn>
                    <a:cxn ang="0">
                      <a:pos x="197" y="48"/>
                    </a:cxn>
                    <a:cxn ang="0">
                      <a:pos x="203" y="60"/>
                    </a:cxn>
                    <a:cxn ang="0">
                      <a:pos x="197" y="66"/>
                    </a:cxn>
                    <a:cxn ang="0">
                      <a:pos x="65" y="192"/>
                    </a:cxn>
                    <a:cxn ang="0">
                      <a:pos x="59" y="198"/>
                    </a:cxn>
                    <a:cxn ang="0">
                      <a:pos x="47" y="192"/>
                    </a:cxn>
                    <a:cxn ang="0">
                      <a:pos x="17" y="174"/>
                    </a:cxn>
                    <a:cxn ang="0">
                      <a:pos x="0" y="150"/>
                    </a:cxn>
                    <a:cxn ang="0">
                      <a:pos x="0" y="126"/>
                    </a:cxn>
                    <a:cxn ang="0">
                      <a:pos x="131" y="0"/>
                    </a:cxn>
                    <a:cxn ang="0">
                      <a:pos x="155" y="0"/>
                    </a:cxn>
                    <a:cxn ang="0">
                      <a:pos x="179" y="18"/>
                    </a:cxn>
                    <a:cxn ang="0">
                      <a:pos x="179" y="18"/>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3917" name="Freeform 125"/>
                <p:cNvSpPr>
                  <a:spLocks noChangeAspect="1"/>
                </p:cNvSpPr>
                <p:nvPr userDrawn="1"/>
              </p:nvSpPr>
              <p:spPr bwMode="hidden">
                <a:xfrm>
                  <a:off x="3330" y="1265"/>
                  <a:ext cx="79" cy="74"/>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grpSp>
        </p:grpSp>
      </p:grpSp>
      <p:sp>
        <p:nvSpPr>
          <p:cNvPr id="33918" name="Rectangle 126"/>
          <p:cNvSpPr>
            <a:spLocks noGrp="1" noChangeArrowheads="1"/>
          </p:cNvSpPr>
          <p:nvPr>
            <p:ph type="ctrTitle" sz="quarter"/>
          </p:nvPr>
        </p:nvSpPr>
        <p:spPr>
          <a:xfrm>
            <a:off x="685800" y="1600200"/>
            <a:ext cx="7772400" cy="1973263"/>
          </a:xfrm>
        </p:spPr>
        <p:txBody>
          <a:bodyPr/>
          <a:lstStyle>
            <a:lvl1pPr>
              <a:defRPr sz="5100"/>
            </a:lvl1pPr>
          </a:lstStyle>
          <a:p>
            <a:r>
              <a:rPr lang="en-US"/>
              <a:t>Click to edit Master title style</a:t>
            </a:r>
          </a:p>
        </p:txBody>
      </p:sp>
      <p:sp>
        <p:nvSpPr>
          <p:cNvPr id="33919" name="Rectangle 12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33920" name="Rectangle 128"/>
          <p:cNvSpPr>
            <a:spLocks noGrp="1" noChangeArrowheads="1"/>
          </p:cNvSpPr>
          <p:nvPr>
            <p:ph type="dt" sz="quarter" idx="2"/>
          </p:nvPr>
        </p:nvSpPr>
        <p:spPr/>
        <p:txBody>
          <a:bodyPr/>
          <a:lstStyle>
            <a:lvl1pPr>
              <a:defRPr>
                <a:effectLst/>
              </a:defRPr>
            </a:lvl1pPr>
          </a:lstStyle>
          <a:p>
            <a:endParaRPr lang="en-US"/>
          </a:p>
        </p:txBody>
      </p:sp>
      <p:sp>
        <p:nvSpPr>
          <p:cNvPr id="33921" name="Rectangle 129"/>
          <p:cNvSpPr>
            <a:spLocks noGrp="1" noChangeArrowheads="1"/>
          </p:cNvSpPr>
          <p:nvPr>
            <p:ph type="ftr" sz="quarter" idx="3"/>
          </p:nvPr>
        </p:nvSpPr>
        <p:spPr/>
        <p:txBody>
          <a:bodyPr/>
          <a:lstStyle>
            <a:lvl1pPr>
              <a:defRPr>
                <a:effectLst/>
              </a:defRPr>
            </a:lvl1pPr>
          </a:lstStyle>
          <a:p>
            <a:endParaRPr lang="en-US"/>
          </a:p>
        </p:txBody>
      </p:sp>
      <p:sp>
        <p:nvSpPr>
          <p:cNvPr id="33922" name="Rectangle 130"/>
          <p:cNvSpPr>
            <a:spLocks noGrp="1" noChangeArrowheads="1"/>
          </p:cNvSpPr>
          <p:nvPr>
            <p:ph type="sldNum" sz="quarter" idx="4"/>
          </p:nvPr>
        </p:nvSpPr>
        <p:spPr/>
        <p:txBody>
          <a:bodyPr/>
          <a:lstStyle>
            <a:lvl1pPr>
              <a:defRPr>
                <a:effectLst/>
              </a:defRPr>
            </a:lvl1pPr>
          </a:lstStyle>
          <a:p>
            <a:fld id="{E462002B-84D3-488A-9113-D243DA6679B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B34568-CB64-49D1-B3EB-5AA21229BB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AF056B-ACFA-41CD-A193-8FBC7B8337B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661C8ED-9562-4D7D-8815-F38B16957A3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CFC64E-7C4C-4F00-B6D6-AB85A4AC077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9F7322-7DFA-4AA2-8529-127FA0AFB12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6BD2779-D187-4B1D-9516-A9CA15C1C97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5B9C2FD-5865-4A7A-B045-80940174E5B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0639F4-7CE1-4AB3-8D86-4743AF28953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FF9E30-BB8A-4A47-A84A-589F00585CE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CCE26C2-BF15-4DDA-BDFD-30600E6431E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bg1"/>
            </a:gs>
          </a:gsLst>
          <a:lin ang="18900000" scaled="1"/>
        </a:gra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609600" y="762000"/>
            <a:ext cx="7542213" cy="6029325"/>
            <a:chOff x="-384" y="480"/>
            <a:chExt cx="4751" cy="3798"/>
          </a:xfrm>
        </p:grpSpPr>
        <p:grpSp>
          <p:nvGrpSpPr>
            <p:cNvPr id="32771" name="Group 3"/>
            <p:cNvGrpSpPr>
              <a:grpSpLocks/>
            </p:cNvGrpSpPr>
            <p:nvPr/>
          </p:nvGrpSpPr>
          <p:grpSpPr bwMode="auto">
            <a:xfrm>
              <a:off x="-384" y="480"/>
              <a:ext cx="4751" cy="3798"/>
              <a:chOff x="0" y="522"/>
              <a:chExt cx="4751" cy="3798"/>
            </a:xfrm>
          </p:grpSpPr>
          <p:grpSp>
            <p:nvGrpSpPr>
              <p:cNvPr id="32772" name="Group 4"/>
              <p:cNvGrpSpPr>
                <a:grpSpLocks/>
              </p:cNvGrpSpPr>
              <p:nvPr userDrawn="1"/>
            </p:nvGrpSpPr>
            <p:grpSpPr bwMode="auto">
              <a:xfrm>
                <a:off x="0" y="522"/>
                <a:ext cx="4751" cy="3794"/>
                <a:chOff x="0" y="522"/>
                <a:chExt cx="4751" cy="3794"/>
              </a:xfrm>
            </p:grpSpPr>
            <p:sp>
              <p:nvSpPr>
                <p:cNvPr id="32773" name="Freeform 5"/>
                <p:cNvSpPr>
                  <a:spLocks/>
                </p:cNvSpPr>
                <p:nvPr userDrawn="1"/>
              </p:nvSpPr>
              <p:spPr bwMode="hidden">
                <a:xfrm>
                  <a:off x="628" y="1241"/>
                  <a:ext cx="3281" cy="3075"/>
                </a:xfrm>
                <a:custGeom>
                  <a:avLst/>
                  <a:gdLst/>
                  <a:ahLst/>
                  <a:cxnLst>
                    <a:cxn ang="0">
                      <a:pos x="502" y="1990"/>
                    </a:cxn>
                    <a:cxn ang="0">
                      <a:pos x="186" y="1474"/>
                    </a:cxn>
                    <a:cxn ang="0">
                      <a:pos x="66" y="1169"/>
                    </a:cxn>
                    <a:cxn ang="0">
                      <a:pos x="12" y="875"/>
                    </a:cxn>
                    <a:cxn ang="0">
                      <a:pos x="18" y="611"/>
                    </a:cxn>
                    <a:cxn ang="0">
                      <a:pos x="84" y="389"/>
                    </a:cxn>
                    <a:cxn ang="0">
                      <a:pos x="209" y="216"/>
                    </a:cxn>
                    <a:cxn ang="0">
                      <a:pos x="508" y="42"/>
                    </a:cxn>
                    <a:cxn ang="0">
                      <a:pos x="891" y="6"/>
                    </a:cxn>
                    <a:cxn ang="0">
                      <a:pos x="1334" y="102"/>
                    </a:cxn>
                    <a:cxn ang="0">
                      <a:pos x="1806" y="324"/>
                    </a:cxn>
                    <a:cxn ang="0">
                      <a:pos x="2272" y="659"/>
                    </a:cxn>
                    <a:cxn ang="0">
                      <a:pos x="2769" y="1187"/>
                    </a:cxn>
                    <a:cxn ang="0">
                      <a:pos x="3085" y="1702"/>
                    </a:cxn>
                    <a:cxn ang="0">
                      <a:pos x="3205" y="2008"/>
                    </a:cxn>
                    <a:cxn ang="0">
                      <a:pos x="3259" y="2302"/>
                    </a:cxn>
                    <a:cxn ang="0">
                      <a:pos x="3253" y="2565"/>
                    </a:cxn>
                    <a:cxn ang="0">
                      <a:pos x="3187" y="2781"/>
                    </a:cxn>
                    <a:cxn ang="0">
                      <a:pos x="3068" y="2961"/>
                    </a:cxn>
                    <a:cxn ang="0">
                      <a:pos x="2918" y="3075"/>
                    </a:cxn>
                    <a:cxn ang="0">
                      <a:pos x="3068" y="2967"/>
                    </a:cxn>
                    <a:cxn ang="0">
                      <a:pos x="3193" y="2787"/>
                    </a:cxn>
                    <a:cxn ang="0">
                      <a:pos x="3259" y="2565"/>
                    </a:cxn>
                    <a:cxn ang="0">
                      <a:pos x="3265" y="2302"/>
                    </a:cxn>
                    <a:cxn ang="0">
                      <a:pos x="3211" y="2008"/>
                    </a:cxn>
                    <a:cxn ang="0">
                      <a:pos x="3091" y="1702"/>
                    </a:cxn>
                    <a:cxn ang="0">
                      <a:pos x="2775" y="1181"/>
                    </a:cxn>
                    <a:cxn ang="0">
                      <a:pos x="2278" y="653"/>
                    </a:cxn>
                    <a:cxn ang="0">
                      <a:pos x="1806" y="318"/>
                    </a:cxn>
                    <a:cxn ang="0">
                      <a:pos x="1334" y="96"/>
                    </a:cxn>
                    <a:cxn ang="0">
                      <a:pos x="891" y="0"/>
                    </a:cxn>
                    <a:cxn ang="0">
                      <a:pos x="502" y="36"/>
                    </a:cxn>
                    <a:cxn ang="0">
                      <a:pos x="204" y="210"/>
                    </a:cxn>
                    <a:cxn ang="0">
                      <a:pos x="78" y="389"/>
                    </a:cxn>
                    <a:cxn ang="0">
                      <a:pos x="12" y="611"/>
                    </a:cxn>
                    <a:cxn ang="0">
                      <a:pos x="6" y="875"/>
                    </a:cxn>
                    <a:cxn ang="0">
                      <a:pos x="60" y="1169"/>
                    </a:cxn>
                    <a:cxn ang="0">
                      <a:pos x="180" y="1474"/>
                    </a:cxn>
                    <a:cxn ang="0">
                      <a:pos x="353" y="1786"/>
                    </a:cxn>
                    <a:cxn ang="0">
                      <a:pos x="849" y="2380"/>
                    </a:cxn>
                    <a:cxn ang="0">
                      <a:pos x="1244" y="2709"/>
                    </a:cxn>
                    <a:cxn ang="0">
                      <a:pos x="1656" y="2961"/>
                    </a:cxn>
                    <a:cxn ang="0">
                      <a:pos x="1937" y="3075"/>
                    </a:cxn>
                    <a:cxn ang="0">
                      <a:pos x="1525" y="2889"/>
                    </a:cxn>
                    <a:cxn ang="0">
                      <a:pos x="1118" y="2607"/>
                    </a:cxn>
                    <a:cxn ang="0">
                      <a:pos x="849" y="2380"/>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w="9525">
                  <a:noFill/>
                  <a:round/>
                  <a:headEnd/>
                  <a:tailEnd/>
                </a:ln>
              </p:spPr>
              <p:txBody>
                <a:bodyPr/>
                <a:lstStyle/>
                <a:p>
                  <a:endParaRPr lang="en-IN"/>
                </a:p>
              </p:txBody>
            </p:sp>
            <p:grpSp>
              <p:nvGrpSpPr>
                <p:cNvPr id="32774" name="Group 6"/>
                <p:cNvGrpSpPr>
                  <a:grpSpLocks/>
                </p:cNvGrpSpPr>
                <p:nvPr userDrawn="1"/>
              </p:nvGrpSpPr>
              <p:grpSpPr bwMode="auto">
                <a:xfrm>
                  <a:off x="0" y="522"/>
                  <a:ext cx="4751" cy="3794"/>
                  <a:chOff x="0" y="522"/>
                  <a:chExt cx="4751" cy="3794"/>
                </a:xfrm>
              </p:grpSpPr>
              <p:sp>
                <p:nvSpPr>
                  <p:cNvPr id="32775" name="Freeform 7"/>
                  <p:cNvSpPr>
                    <a:spLocks/>
                  </p:cNvSpPr>
                  <p:nvPr userDrawn="1"/>
                </p:nvSpPr>
                <p:spPr bwMode="hidden">
                  <a:xfrm>
                    <a:off x="400" y="815"/>
                    <a:ext cx="3964" cy="3501"/>
                  </a:xfrm>
                  <a:custGeom>
                    <a:avLst/>
                    <a:gdLst/>
                    <a:ahLst/>
                    <a:cxnLst>
                      <a:cxn ang="0">
                        <a:pos x="3946" y="2860"/>
                      </a:cxn>
                      <a:cxn ang="0">
                        <a:pos x="3910" y="2614"/>
                      </a:cxn>
                      <a:cxn ang="0">
                        <a:pos x="3839" y="2368"/>
                      </a:cxn>
                      <a:cxn ang="0">
                        <a:pos x="3731" y="2110"/>
                      </a:cxn>
                      <a:cxn ang="0">
                        <a:pos x="3593" y="1853"/>
                      </a:cxn>
                      <a:cxn ang="0">
                        <a:pos x="3432" y="1595"/>
                      </a:cxn>
                      <a:cxn ang="0">
                        <a:pos x="3241" y="1343"/>
                      </a:cxn>
                      <a:cxn ang="0">
                        <a:pos x="3025" y="1103"/>
                      </a:cxn>
                      <a:cxn ang="0">
                        <a:pos x="2721" y="815"/>
                      </a:cxn>
                      <a:cxn ang="0">
                        <a:pos x="2332" y="522"/>
                      </a:cxn>
                      <a:cxn ang="0">
                        <a:pos x="1943" y="288"/>
                      </a:cxn>
                      <a:cxn ang="0">
                        <a:pos x="1555" y="126"/>
                      </a:cxn>
                      <a:cxn ang="0">
                        <a:pos x="1184" y="24"/>
                      </a:cxn>
                      <a:cxn ang="0">
                        <a:pos x="837" y="0"/>
                      </a:cxn>
                      <a:cxn ang="0">
                        <a:pos x="526" y="48"/>
                      </a:cxn>
                      <a:cxn ang="0">
                        <a:pos x="263" y="174"/>
                      </a:cxn>
                      <a:cxn ang="0">
                        <a:pos x="114" y="312"/>
                      </a:cxn>
                      <a:cxn ang="0">
                        <a:pos x="0" y="486"/>
                      </a:cxn>
                      <a:cxn ang="0">
                        <a:pos x="72" y="372"/>
                      </a:cxn>
                      <a:cxn ang="0">
                        <a:pos x="269" y="174"/>
                      </a:cxn>
                      <a:cxn ang="0">
                        <a:pos x="526" y="48"/>
                      </a:cxn>
                      <a:cxn ang="0">
                        <a:pos x="837" y="6"/>
                      </a:cxn>
                      <a:cxn ang="0">
                        <a:pos x="1184" y="30"/>
                      </a:cxn>
                      <a:cxn ang="0">
                        <a:pos x="1555" y="132"/>
                      </a:cxn>
                      <a:cxn ang="0">
                        <a:pos x="1943" y="294"/>
                      </a:cxn>
                      <a:cxn ang="0">
                        <a:pos x="2332" y="528"/>
                      </a:cxn>
                      <a:cxn ang="0">
                        <a:pos x="2715" y="821"/>
                      </a:cxn>
                      <a:cxn ang="0">
                        <a:pos x="3127" y="1223"/>
                      </a:cxn>
                      <a:cxn ang="0">
                        <a:pos x="3336" y="1469"/>
                      </a:cxn>
                      <a:cxn ang="0">
                        <a:pos x="3510" y="1727"/>
                      </a:cxn>
                      <a:cxn ang="0">
                        <a:pos x="3665" y="1984"/>
                      </a:cxn>
                      <a:cxn ang="0">
                        <a:pos x="3785" y="2236"/>
                      </a:cxn>
                      <a:cxn ang="0">
                        <a:pos x="3875" y="2494"/>
                      </a:cxn>
                      <a:cxn ang="0">
                        <a:pos x="3934" y="2740"/>
                      </a:cxn>
                      <a:cxn ang="0">
                        <a:pos x="3952" y="2973"/>
                      </a:cxn>
                      <a:cxn ang="0">
                        <a:pos x="3922" y="3255"/>
                      </a:cxn>
                      <a:cxn ang="0">
                        <a:pos x="3833" y="3501"/>
                      </a:cxn>
                      <a:cxn ang="0">
                        <a:pos x="3886" y="3387"/>
                      </a:cxn>
                      <a:cxn ang="0">
                        <a:pos x="3946" y="3123"/>
                      </a:cxn>
                      <a:cxn ang="0">
                        <a:pos x="3952" y="2973"/>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w="9525">
                    <a:noFill/>
                    <a:round/>
                    <a:headEnd/>
                    <a:tailEnd/>
                  </a:ln>
                </p:spPr>
                <p:txBody>
                  <a:bodyPr/>
                  <a:lstStyle/>
                  <a:p>
                    <a:endParaRPr lang="en-IN"/>
                  </a:p>
                </p:txBody>
              </p:sp>
              <p:sp>
                <p:nvSpPr>
                  <p:cNvPr id="32776" name="Freeform 8"/>
                  <p:cNvSpPr>
                    <a:spLocks/>
                  </p:cNvSpPr>
                  <p:nvPr userDrawn="1"/>
                </p:nvSpPr>
                <p:spPr bwMode="hidden">
                  <a:xfrm>
                    <a:off x="406" y="953"/>
                    <a:ext cx="3803" cy="3363"/>
                  </a:xfrm>
                  <a:custGeom>
                    <a:avLst/>
                    <a:gdLst/>
                    <a:ahLst/>
                    <a:cxnLst>
                      <a:cxn ang="0">
                        <a:pos x="676" y="2416"/>
                      </a:cxn>
                      <a:cxn ang="0">
                        <a:pos x="419" y="2062"/>
                      </a:cxn>
                      <a:cxn ang="0">
                        <a:pos x="215" y="1703"/>
                      </a:cxn>
                      <a:cxn ang="0">
                        <a:pos x="78" y="1343"/>
                      </a:cxn>
                      <a:cxn ang="0">
                        <a:pos x="12" y="1001"/>
                      </a:cxn>
                      <a:cxn ang="0">
                        <a:pos x="18" y="701"/>
                      </a:cxn>
                      <a:cxn ang="0">
                        <a:pos x="96" y="450"/>
                      </a:cxn>
                      <a:cxn ang="0">
                        <a:pos x="239" y="246"/>
                      </a:cxn>
                      <a:cxn ang="0">
                        <a:pos x="580" y="48"/>
                      </a:cxn>
                      <a:cxn ang="0">
                        <a:pos x="1028" y="6"/>
                      </a:cxn>
                      <a:cxn ang="0">
                        <a:pos x="1543" y="120"/>
                      </a:cxn>
                      <a:cxn ang="0">
                        <a:pos x="2087" y="378"/>
                      </a:cxn>
                      <a:cxn ang="0">
                        <a:pos x="2631" y="773"/>
                      </a:cxn>
                      <a:cxn ang="0">
                        <a:pos x="3115" y="1265"/>
                      </a:cxn>
                      <a:cxn ang="0">
                        <a:pos x="3378" y="1625"/>
                      </a:cxn>
                      <a:cxn ang="0">
                        <a:pos x="3582" y="1984"/>
                      </a:cxn>
                      <a:cxn ang="0">
                        <a:pos x="3719" y="2344"/>
                      </a:cxn>
                      <a:cxn ang="0">
                        <a:pos x="3785" y="2686"/>
                      </a:cxn>
                      <a:cxn ang="0">
                        <a:pos x="3749" y="3105"/>
                      </a:cxn>
                      <a:cxn ang="0">
                        <a:pos x="3629" y="3363"/>
                      </a:cxn>
                      <a:cxn ang="0">
                        <a:pos x="3779" y="2967"/>
                      </a:cxn>
                      <a:cxn ang="0">
                        <a:pos x="3791" y="2794"/>
                      </a:cxn>
                      <a:cxn ang="0">
                        <a:pos x="3749" y="2458"/>
                      </a:cxn>
                      <a:cxn ang="0">
                        <a:pos x="3635" y="2104"/>
                      </a:cxn>
                      <a:cxn ang="0">
                        <a:pos x="3456" y="1739"/>
                      </a:cxn>
                      <a:cxn ang="0">
                        <a:pos x="3211" y="1385"/>
                      </a:cxn>
                      <a:cxn ang="0">
                        <a:pos x="2804" y="929"/>
                      </a:cxn>
                      <a:cxn ang="0">
                        <a:pos x="2272" y="492"/>
                      </a:cxn>
                      <a:cxn ang="0">
                        <a:pos x="1722" y="192"/>
                      </a:cxn>
                      <a:cxn ang="0">
                        <a:pos x="1190" y="24"/>
                      </a:cxn>
                      <a:cxn ang="0">
                        <a:pos x="717" y="12"/>
                      </a:cxn>
                      <a:cxn ang="0">
                        <a:pos x="335" y="162"/>
                      </a:cxn>
                      <a:cxn ang="0">
                        <a:pos x="132" y="378"/>
                      </a:cxn>
                      <a:cxn ang="0">
                        <a:pos x="36" y="612"/>
                      </a:cxn>
                      <a:cxn ang="0">
                        <a:pos x="0" y="893"/>
                      </a:cxn>
                      <a:cxn ang="0">
                        <a:pos x="42" y="1229"/>
                      </a:cxn>
                      <a:cxn ang="0">
                        <a:pos x="161" y="1583"/>
                      </a:cxn>
                      <a:cxn ang="0">
                        <a:pos x="341" y="1942"/>
                      </a:cxn>
                      <a:cxn ang="0">
                        <a:pos x="580" y="2302"/>
                      </a:cxn>
                      <a:cxn ang="0">
                        <a:pos x="987" y="2758"/>
                      </a:cxn>
                      <a:cxn ang="0">
                        <a:pos x="1596" y="3237"/>
                      </a:cxn>
                      <a:cxn ang="0">
                        <a:pos x="1596" y="3237"/>
                      </a:cxn>
                      <a:cxn ang="0">
                        <a:pos x="993" y="2758"/>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w="9525">
                    <a:noFill/>
                    <a:round/>
                    <a:headEnd/>
                    <a:tailEnd/>
                  </a:ln>
                </p:spPr>
                <p:txBody>
                  <a:bodyPr/>
                  <a:lstStyle/>
                  <a:p>
                    <a:endParaRPr lang="en-IN"/>
                  </a:p>
                </p:txBody>
              </p:sp>
              <p:sp>
                <p:nvSpPr>
                  <p:cNvPr id="32777" name="Freeform 9"/>
                  <p:cNvSpPr>
                    <a:spLocks/>
                  </p:cNvSpPr>
                  <p:nvPr userDrawn="1"/>
                </p:nvSpPr>
                <p:spPr bwMode="hidden">
                  <a:xfrm>
                    <a:off x="514" y="1091"/>
                    <a:ext cx="3538" cy="3225"/>
                  </a:xfrm>
                  <a:custGeom>
                    <a:avLst/>
                    <a:gdLst/>
                    <a:ahLst/>
                    <a:cxnLst>
                      <a:cxn ang="0">
                        <a:pos x="538" y="2146"/>
                      </a:cxn>
                      <a:cxn ang="0">
                        <a:pos x="317" y="1816"/>
                      </a:cxn>
                      <a:cxn ang="0">
                        <a:pos x="149" y="1481"/>
                      </a:cxn>
                      <a:cxn ang="0">
                        <a:pos x="41" y="1151"/>
                      </a:cxn>
                      <a:cxn ang="0">
                        <a:pos x="0" y="839"/>
                      </a:cxn>
                      <a:cxn ang="0">
                        <a:pos x="30" y="575"/>
                      </a:cxn>
                      <a:cxn ang="0">
                        <a:pos x="125" y="354"/>
                      </a:cxn>
                      <a:cxn ang="0">
                        <a:pos x="317" y="150"/>
                      </a:cxn>
                      <a:cxn ang="0">
                        <a:pos x="669" y="12"/>
                      </a:cxn>
                      <a:cxn ang="0">
                        <a:pos x="1112" y="24"/>
                      </a:cxn>
                      <a:cxn ang="0">
                        <a:pos x="1608" y="174"/>
                      </a:cxn>
                      <a:cxn ang="0">
                        <a:pos x="2116" y="456"/>
                      </a:cxn>
                      <a:cxn ang="0">
                        <a:pos x="2613" y="857"/>
                      </a:cxn>
                      <a:cxn ang="0">
                        <a:pos x="3073" y="1391"/>
                      </a:cxn>
                      <a:cxn ang="0">
                        <a:pos x="3276" y="1726"/>
                      </a:cxn>
                      <a:cxn ang="0">
                        <a:pos x="3426" y="2062"/>
                      </a:cxn>
                      <a:cxn ang="0">
                        <a:pos x="3509" y="2386"/>
                      </a:cxn>
                      <a:cxn ang="0">
                        <a:pos x="3521" y="2680"/>
                      </a:cxn>
                      <a:cxn ang="0">
                        <a:pos x="3474" y="2931"/>
                      </a:cxn>
                      <a:cxn ang="0">
                        <a:pos x="3360" y="3141"/>
                      </a:cxn>
                      <a:cxn ang="0">
                        <a:pos x="3282" y="3225"/>
                      </a:cxn>
                      <a:cxn ang="0">
                        <a:pos x="3312" y="3201"/>
                      </a:cxn>
                      <a:cxn ang="0">
                        <a:pos x="3444" y="3009"/>
                      </a:cxn>
                      <a:cxn ang="0">
                        <a:pos x="3515" y="2769"/>
                      </a:cxn>
                      <a:cxn ang="0">
                        <a:pos x="3521" y="2488"/>
                      </a:cxn>
                      <a:cxn ang="0">
                        <a:pos x="3462" y="2170"/>
                      </a:cxn>
                      <a:cxn ang="0">
                        <a:pos x="3336" y="1834"/>
                      </a:cxn>
                      <a:cxn ang="0">
                        <a:pos x="3145" y="1499"/>
                      </a:cxn>
                      <a:cxn ang="0">
                        <a:pos x="2816" y="1061"/>
                      </a:cxn>
                      <a:cxn ang="0">
                        <a:pos x="2284" y="575"/>
                      </a:cxn>
                      <a:cxn ang="0">
                        <a:pos x="1775" y="252"/>
                      </a:cxn>
                      <a:cxn ang="0">
                        <a:pos x="1273" y="60"/>
                      </a:cxn>
                      <a:cxn ang="0">
                        <a:pos x="807" y="0"/>
                      </a:cxn>
                      <a:cxn ang="0">
                        <a:pos x="418" y="84"/>
                      </a:cxn>
                      <a:cxn ang="0">
                        <a:pos x="167" y="288"/>
                      </a:cxn>
                      <a:cxn ang="0">
                        <a:pos x="53" y="498"/>
                      </a:cxn>
                      <a:cxn ang="0">
                        <a:pos x="0" y="749"/>
                      </a:cxn>
                      <a:cxn ang="0">
                        <a:pos x="18" y="1043"/>
                      </a:cxn>
                      <a:cxn ang="0">
                        <a:pos x="101" y="1373"/>
                      </a:cxn>
                      <a:cxn ang="0">
                        <a:pos x="251" y="1708"/>
                      </a:cxn>
                      <a:cxn ang="0">
                        <a:pos x="454" y="2038"/>
                      </a:cxn>
                      <a:cxn ang="0">
                        <a:pos x="914" y="2572"/>
                      </a:cxn>
                      <a:cxn ang="0">
                        <a:pos x="1255" y="2865"/>
                      </a:cxn>
                      <a:cxn ang="0">
                        <a:pos x="1608" y="3099"/>
                      </a:cxn>
                      <a:cxn ang="0">
                        <a:pos x="1853" y="3225"/>
                      </a:cxn>
                      <a:cxn ang="0">
                        <a:pos x="1494" y="3027"/>
                      </a:cxn>
                      <a:cxn ang="0">
                        <a:pos x="1142" y="2769"/>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w="9525">
                    <a:noFill/>
                    <a:round/>
                    <a:headEnd/>
                    <a:tailEnd/>
                  </a:ln>
                </p:spPr>
                <p:txBody>
                  <a:bodyPr/>
                  <a:lstStyle/>
                  <a:p>
                    <a:endParaRPr lang="en-IN"/>
                  </a:p>
                </p:txBody>
              </p:sp>
              <p:grpSp>
                <p:nvGrpSpPr>
                  <p:cNvPr id="32778" name="Group 10"/>
                  <p:cNvGrpSpPr>
                    <a:grpSpLocks/>
                  </p:cNvGrpSpPr>
                  <p:nvPr userDrawn="1"/>
                </p:nvGrpSpPr>
                <p:grpSpPr bwMode="auto">
                  <a:xfrm>
                    <a:off x="0" y="522"/>
                    <a:ext cx="4751" cy="3794"/>
                    <a:chOff x="0" y="522"/>
                    <a:chExt cx="4751" cy="3794"/>
                  </a:xfrm>
                </p:grpSpPr>
                <p:sp>
                  <p:nvSpPr>
                    <p:cNvPr id="32779" name="Freeform 11"/>
                    <p:cNvSpPr>
                      <a:spLocks/>
                    </p:cNvSpPr>
                    <p:nvPr userDrawn="1"/>
                  </p:nvSpPr>
                  <p:spPr bwMode="hidden">
                    <a:xfrm>
                      <a:off x="400" y="522"/>
                      <a:ext cx="4264" cy="3794"/>
                    </a:xfrm>
                    <a:custGeom>
                      <a:avLst/>
                      <a:gdLst/>
                      <a:ahLst/>
                      <a:cxnLst>
                        <a:cxn ang="0">
                          <a:pos x="4245" y="3237"/>
                        </a:cxn>
                        <a:cxn ang="0">
                          <a:pos x="4203" y="2961"/>
                        </a:cxn>
                        <a:cxn ang="0">
                          <a:pos x="4120" y="2679"/>
                        </a:cxn>
                        <a:cxn ang="0">
                          <a:pos x="4000" y="2391"/>
                        </a:cxn>
                        <a:cxn ang="0">
                          <a:pos x="3845" y="2098"/>
                        </a:cxn>
                        <a:cxn ang="0">
                          <a:pos x="3659" y="1810"/>
                        </a:cxn>
                        <a:cxn ang="0">
                          <a:pos x="3438" y="1528"/>
                        </a:cxn>
                        <a:cxn ang="0">
                          <a:pos x="3193" y="1252"/>
                        </a:cxn>
                        <a:cxn ang="0">
                          <a:pos x="2858" y="935"/>
                        </a:cxn>
                        <a:cxn ang="0">
                          <a:pos x="2434" y="605"/>
                        </a:cxn>
                        <a:cxn ang="0">
                          <a:pos x="1991" y="341"/>
                        </a:cxn>
                        <a:cxn ang="0">
                          <a:pos x="1549" y="143"/>
                        </a:cxn>
                        <a:cxn ang="0">
                          <a:pos x="1124" y="35"/>
                        </a:cxn>
                        <a:cxn ang="0">
                          <a:pos x="741" y="0"/>
                        </a:cxn>
                        <a:cxn ang="0">
                          <a:pos x="401" y="47"/>
                        </a:cxn>
                        <a:cxn ang="0">
                          <a:pos x="120" y="173"/>
                        </a:cxn>
                        <a:cxn ang="0">
                          <a:pos x="0" y="269"/>
                        </a:cxn>
                        <a:cxn ang="0">
                          <a:pos x="263" y="101"/>
                        </a:cxn>
                        <a:cxn ang="0">
                          <a:pos x="586" y="18"/>
                        </a:cxn>
                        <a:cxn ang="0">
                          <a:pos x="957" y="18"/>
                        </a:cxn>
                        <a:cxn ang="0">
                          <a:pos x="1357" y="95"/>
                        </a:cxn>
                        <a:cxn ang="0">
                          <a:pos x="1782" y="245"/>
                        </a:cxn>
                        <a:cxn ang="0">
                          <a:pos x="2212" y="467"/>
                        </a:cxn>
                        <a:cxn ang="0">
                          <a:pos x="2643" y="761"/>
                        </a:cxn>
                        <a:cxn ang="0">
                          <a:pos x="3061" y="1120"/>
                        </a:cxn>
                        <a:cxn ang="0">
                          <a:pos x="3318" y="1390"/>
                        </a:cxn>
                        <a:cxn ang="0">
                          <a:pos x="3552" y="1666"/>
                        </a:cxn>
                        <a:cxn ang="0">
                          <a:pos x="3755" y="1954"/>
                        </a:cxn>
                        <a:cxn ang="0">
                          <a:pos x="3922" y="2247"/>
                        </a:cxn>
                        <a:cxn ang="0">
                          <a:pos x="4060" y="2535"/>
                        </a:cxn>
                        <a:cxn ang="0">
                          <a:pos x="4162" y="2823"/>
                        </a:cxn>
                        <a:cxn ang="0">
                          <a:pos x="4221" y="3105"/>
                        </a:cxn>
                        <a:cxn ang="0">
                          <a:pos x="4245" y="3368"/>
                        </a:cxn>
                        <a:cxn ang="0">
                          <a:pos x="4233" y="3590"/>
                        </a:cxn>
                        <a:cxn ang="0">
                          <a:pos x="4185" y="3794"/>
                        </a:cxn>
                        <a:cxn ang="0">
                          <a:pos x="4215" y="3692"/>
                        </a:cxn>
                        <a:cxn ang="0">
                          <a:pos x="4245" y="3482"/>
                        </a:cxn>
                        <a:cxn ang="0">
                          <a:pos x="4251" y="3368"/>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w="9525">
                      <a:noFill/>
                      <a:round/>
                      <a:headEnd/>
                      <a:tailEnd/>
                    </a:ln>
                  </p:spPr>
                  <p:txBody>
                    <a:bodyPr/>
                    <a:lstStyle/>
                    <a:p>
                      <a:endParaRPr lang="en-IN"/>
                    </a:p>
                  </p:txBody>
                </p:sp>
                <p:grpSp>
                  <p:nvGrpSpPr>
                    <p:cNvPr id="32780" name="Group 12"/>
                    <p:cNvGrpSpPr>
                      <a:grpSpLocks/>
                    </p:cNvGrpSpPr>
                    <p:nvPr userDrawn="1"/>
                  </p:nvGrpSpPr>
                  <p:grpSpPr bwMode="auto">
                    <a:xfrm>
                      <a:off x="0" y="659"/>
                      <a:ext cx="4751" cy="3657"/>
                      <a:chOff x="0" y="659"/>
                      <a:chExt cx="4751" cy="3657"/>
                    </a:xfrm>
                  </p:grpSpPr>
                  <p:sp>
                    <p:nvSpPr>
                      <p:cNvPr id="32781" name="Freeform 13"/>
                      <p:cNvSpPr>
                        <a:spLocks/>
                      </p:cNvSpPr>
                      <p:nvPr userDrawn="1"/>
                    </p:nvSpPr>
                    <p:spPr bwMode="hidden">
                      <a:xfrm>
                        <a:off x="400" y="659"/>
                        <a:ext cx="4121" cy="3657"/>
                      </a:xfrm>
                      <a:custGeom>
                        <a:avLst/>
                        <a:gdLst/>
                        <a:ahLst/>
                        <a:cxnLst>
                          <a:cxn ang="0">
                            <a:pos x="161" y="186"/>
                          </a:cxn>
                          <a:cxn ang="0">
                            <a:pos x="442" y="54"/>
                          </a:cxn>
                          <a:cxn ang="0">
                            <a:pos x="771" y="6"/>
                          </a:cxn>
                          <a:cxn ang="0">
                            <a:pos x="1136" y="36"/>
                          </a:cxn>
                          <a:cxn ang="0">
                            <a:pos x="1537" y="144"/>
                          </a:cxn>
                          <a:cxn ang="0">
                            <a:pos x="1949" y="324"/>
                          </a:cxn>
                          <a:cxn ang="0">
                            <a:pos x="2368" y="570"/>
                          </a:cxn>
                          <a:cxn ang="0">
                            <a:pos x="2780" y="888"/>
                          </a:cxn>
                          <a:cxn ang="0">
                            <a:pos x="3103" y="1193"/>
                          </a:cxn>
                          <a:cxn ang="0">
                            <a:pos x="3336" y="1451"/>
                          </a:cxn>
                          <a:cxn ang="0">
                            <a:pos x="3540" y="1721"/>
                          </a:cxn>
                          <a:cxn ang="0">
                            <a:pos x="3719" y="1997"/>
                          </a:cxn>
                          <a:cxn ang="0">
                            <a:pos x="3863" y="2272"/>
                          </a:cxn>
                          <a:cxn ang="0">
                            <a:pos x="3976" y="2548"/>
                          </a:cxn>
                          <a:cxn ang="0">
                            <a:pos x="4060" y="2818"/>
                          </a:cxn>
                          <a:cxn ang="0">
                            <a:pos x="4102" y="3070"/>
                          </a:cxn>
                          <a:cxn ang="0">
                            <a:pos x="4102" y="3321"/>
                          </a:cxn>
                          <a:cxn ang="0">
                            <a:pos x="4060" y="3549"/>
                          </a:cxn>
                          <a:cxn ang="0">
                            <a:pos x="4030" y="3657"/>
                          </a:cxn>
                          <a:cxn ang="0">
                            <a:pos x="4090" y="3447"/>
                          </a:cxn>
                          <a:cxn ang="0">
                            <a:pos x="4108" y="3213"/>
                          </a:cxn>
                          <a:cxn ang="0">
                            <a:pos x="4102" y="3070"/>
                          </a:cxn>
                          <a:cxn ang="0">
                            <a:pos x="4060" y="2812"/>
                          </a:cxn>
                          <a:cxn ang="0">
                            <a:pos x="3982" y="2548"/>
                          </a:cxn>
                          <a:cxn ang="0">
                            <a:pos x="3869" y="2272"/>
                          </a:cxn>
                          <a:cxn ang="0">
                            <a:pos x="3725" y="1997"/>
                          </a:cxn>
                          <a:cxn ang="0">
                            <a:pos x="3546" y="1721"/>
                          </a:cxn>
                          <a:cxn ang="0">
                            <a:pos x="3342" y="1451"/>
                          </a:cxn>
                          <a:cxn ang="0">
                            <a:pos x="3109" y="1187"/>
                          </a:cxn>
                          <a:cxn ang="0">
                            <a:pos x="2792" y="888"/>
                          </a:cxn>
                          <a:cxn ang="0">
                            <a:pos x="2386" y="576"/>
                          </a:cxn>
                          <a:cxn ang="0">
                            <a:pos x="1967" y="330"/>
                          </a:cxn>
                          <a:cxn ang="0">
                            <a:pos x="1543" y="144"/>
                          </a:cxn>
                          <a:cxn ang="0">
                            <a:pos x="1130" y="30"/>
                          </a:cxn>
                          <a:cxn ang="0">
                            <a:pos x="753" y="0"/>
                          </a:cxn>
                          <a:cxn ang="0">
                            <a:pos x="431" y="54"/>
                          </a:cxn>
                          <a:cxn ang="0">
                            <a:pos x="161" y="186"/>
                          </a:cxn>
                          <a:cxn ang="0">
                            <a:pos x="24" y="306"/>
                          </a:cxn>
                          <a:cxn ang="0">
                            <a:pos x="0" y="336"/>
                          </a:cxn>
                          <a:cxn ang="0">
                            <a:pos x="48" y="282"/>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w="9525">
                        <a:noFill/>
                        <a:round/>
                        <a:headEnd/>
                        <a:tailEnd/>
                      </a:ln>
                    </p:spPr>
                    <p:txBody>
                      <a:bodyPr/>
                      <a:lstStyle/>
                      <a:p>
                        <a:endParaRPr lang="en-IN"/>
                      </a:p>
                    </p:txBody>
                  </p:sp>
                  <p:grpSp>
                    <p:nvGrpSpPr>
                      <p:cNvPr id="32782" name="Group 14"/>
                      <p:cNvGrpSpPr>
                        <a:grpSpLocks/>
                      </p:cNvGrpSpPr>
                      <p:nvPr userDrawn="1"/>
                    </p:nvGrpSpPr>
                    <p:grpSpPr bwMode="auto">
                      <a:xfrm>
                        <a:off x="0" y="808"/>
                        <a:ext cx="4751" cy="3508"/>
                        <a:chOff x="-400" y="808"/>
                        <a:chExt cx="4751" cy="3508"/>
                      </a:xfrm>
                    </p:grpSpPr>
                    <p:sp>
                      <p:nvSpPr>
                        <p:cNvPr id="32783"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p:spPr>
                      <p:txBody>
                        <a:bodyPr/>
                        <a:lstStyle/>
                        <a:p>
                          <a:endParaRPr lang="en-IN"/>
                        </a:p>
                      </p:txBody>
                    </p:sp>
                    <p:sp>
                      <p:nvSpPr>
                        <p:cNvPr id="32784"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p:spPr>
                      <p:txBody>
                        <a:bodyPr/>
                        <a:lstStyle/>
                        <a:p>
                          <a:endParaRPr lang="en-IN"/>
                        </a:p>
                      </p:txBody>
                    </p:sp>
                    <p:sp>
                      <p:nvSpPr>
                        <p:cNvPr id="32785"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p:spPr>
                      <p:txBody>
                        <a:bodyPr/>
                        <a:lstStyle/>
                        <a:p>
                          <a:endParaRPr lang="en-IN"/>
                        </a:p>
                      </p:txBody>
                    </p:sp>
                    <p:sp>
                      <p:nvSpPr>
                        <p:cNvPr id="32786"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p:spPr>
                      <p:txBody>
                        <a:bodyPr/>
                        <a:lstStyle/>
                        <a:p>
                          <a:endParaRPr lang="en-IN"/>
                        </a:p>
                      </p:txBody>
                    </p:sp>
                    <p:sp>
                      <p:nvSpPr>
                        <p:cNvPr id="32787"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p:spPr>
                      <p:txBody>
                        <a:bodyPr/>
                        <a:lstStyle/>
                        <a:p>
                          <a:endParaRPr lang="en-IN"/>
                        </a:p>
                      </p:txBody>
                    </p:sp>
                    <p:sp>
                      <p:nvSpPr>
                        <p:cNvPr id="32788"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p:spPr>
                      <p:txBody>
                        <a:bodyPr/>
                        <a:lstStyle/>
                        <a:p>
                          <a:endParaRPr lang="en-IN"/>
                        </a:p>
                      </p:txBody>
                    </p:sp>
                    <p:sp>
                      <p:nvSpPr>
                        <p:cNvPr id="32789"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p:spPr>
                      <p:txBody>
                        <a:bodyPr/>
                        <a:lstStyle/>
                        <a:p>
                          <a:endParaRPr lang="en-IN"/>
                        </a:p>
                      </p:txBody>
                    </p:sp>
                    <p:sp>
                      <p:nvSpPr>
                        <p:cNvPr id="32790"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p:spPr>
                      <p:txBody>
                        <a:bodyPr/>
                        <a:lstStyle/>
                        <a:p>
                          <a:endParaRPr lang="en-IN"/>
                        </a:p>
                      </p:txBody>
                    </p:sp>
                    <p:sp>
                      <p:nvSpPr>
                        <p:cNvPr id="32791"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p:spPr>
                      <p:txBody>
                        <a:bodyPr/>
                        <a:lstStyle/>
                        <a:p>
                          <a:endParaRPr lang="en-IN"/>
                        </a:p>
                      </p:txBody>
                    </p:sp>
                    <p:sp>
                      <p:nvSpPr>
                        <p:cNvPr id="32792"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p:spPr>
                      <p:txBody>
                        <a:bodyPr/>
                        <a:lstStyle/>
                        <a:p>
                          <a:endParaRPr lang="en-IN"/>
                        </a:p>
                      </p:txBody>
                    </p:sp>
                    <p:sp>
                      <p:nvSpPr>
                        <p:cNvPr id="32793"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p:spPr>
                      <p:txBody>
                        <a:bodyPr/>
                        <a:lstStyle/>
                        <a:p>
                          <a:endParaRPr lang="en-IN"/>
                        </a:p>
                      </p:txBody>
                    </p:sp>
                    <p:sp>
                      <p:nvSpPr>
                        <p:cNvPr id="32794"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p:spPr>
                      <p:txBody>
                        <a:bodyPr/>
                        <a:lstStyle/>
                        <a:p>
                          <a:endParaRPr lang="en-IN"/>
                        </a:p>
                      </p:txBody>
                    </p:sp>
                    <p:sp>
                      <p:nvSpPr>
                        <p:cNvPr id="32795"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p:spPr>
                      <p:txBody>
                        <a:bodyPr/>
                        <a:lstStyle/>
                        <a:p>
                          <a:endParaRPr lang="en-IN"/>
                        </a:p>
                      </p:txBody>
                    </p:sp>
                    <p:sp>
                      <p:nvSpPr>
                        <p:cNvPr id="32796"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p:spPr>
                      <p:txBody>
                        <a:bodyPr/>
                        <a:lstStyle/>
                        <a:p>
                          <a:endParaRPr lang="en-IN"/>
                        </a:p>
                      </p:txBody>
                    </p:sp>
                    <p:sp>
                      <p:nvSpPr>
                        <p:cNvPr id="32797"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p:spPr>
                      <p:txBody>
                        <a:bodyPr/>
                        <a:lstStyle/>
                        <a:p>
                          <a:endParaRPr lang="en-IN"/>
                        </a:p>
                      </p:txBody>
                    </p:sp>
                    <p:sp>
                      <p:nvSpPr>
                        <p:cNvPr id="32798"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p:spPr>
                      <p:txBody>
                        <a:bodyPr/>
                        <a:lstStyle/>
                        <a:p>
                          <a:endParaRPr lang="en-IN"/>
                        </a:p>
                      </p:txBody>
                    </p:sp>
                    <p:sp>
                      <p:nvSpPr>
                        <p:cNvPr id="32799"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p:spPr>
                      <p:txBody>
                        <a:bodyPr/>
                        <a:lstStyle/>
                        <a:p>
                          <a:endParaRPr lang="en-IN"/>
                        </a:p>
                      </p:txBody>
                    </p:sp>
                    <p:sp>
                      <p:nvSpPr>
                        <p:cNvPr id="32800"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p:spPr>
                      <p:txBody>
                        <a:bodyPr/>
                        <a:lstStyle/>
                        <a:p>
                          <a:endParaRPr lang="en-IN"/>
                        </a:p>
                      </p:txBody>
                    </p:sp>
                    <p:sp>
                      <p:nvSpPr>
                        <p:cNvPr id="32801"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p:spPr>
                      <p:txBody>
                        <a:bodyPr/>
                        <a:lstStyle/>
                        <a:p>
                          <a:endParaRPr lang="en-IN"/>
                        </a:p>
                      </p:txBody>
                    </p:sp>
                    <p:sp>
                      <p:nvSpPr>
                        <p:cNvPr id="32802"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p:spPr>
                      <p:txBody>
                        <a:bodyPr/>
                        <a:lstStyle/>
                        <a:p>
                          <a:endParaRPr lang="en-IN"/>
                        </a:p>
                      </p:txBody>
                    </p:sp>
                    <p:sp>
                      <p:nvSpPr>
                        <p:cNvPr id="32803"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p:spPr>
                      <p:txBody>
                        <a:bodyPr/>
                        <a:lstStyle/>
                        <a:p>
                          <a:endParaRPr lang="en-IN"/>
                        </a:p>
                      </p:txBody>
                    </p:sp>
                    <p:sp>
                      <p:nvSpPr>
                        <p:cNvPr id="32804"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p:spPr>
                      <p:txBody>
                        <a:bodyPr/>
                        <a:lstStyle/>
                        <a:p>
                          <a:endParaRPr lang="en-IN"/>
                        </a:p>
                      </p:txBody>
                    </p:sp>
                    <p:sp>
                      <p:nvSpPr>
                        <p:cNvPr id="32805"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p:spPr>
                      <p:txBody>
                        <a:bodyPr/>
                        <a:lstStyle/>
                        <a:p>
                          <a:endParaRPr lang="en-IN"/>
                        </a:p>
                      </p:txBody>
                    </p:sp>
                    <p:sp>
                      <p:nvSpPr>
                        <p:cNvPr id="32806"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p:spPr>
                      <p:txBody>
                        <a:bodyPr/>
                        <a:lstStyle/>
                        <a:p>
                          <a:endParaRPr lang="en-IN"/>
                        </a:p>
                      </p:txBody>
                    </p:sp>
                    <p:sp>
                      <p:nvSpPr>
                        <p:cNvPr id="32807"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p:spPr>
                      <p:txBody>
                        <a:bodyPr/>
                        <a:lstStyle/>
                        <a:p>
                          <a:endParaRPr lang="en-IN"/>
                        </a:p>
                      </p:txBody>
                    </p:sp>
                    <p:sp>
                      <p:nvSpPr>
                        <p:cNvPr id="32808"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p:spPr>
                      <p:txBody>
                        <a:bodyPr/>
                        <a:lstStyle/>
                        <a:p>
                          <a:endParaRPr lang="en-IN"/>
                        </a:p>
                      </p:txBody>
                    </p:sp>
                    <p:sp>
                      <p:nvSpPr>
                        <p:cNvPr id="32809"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p:spPr>
                      <p:txBody>
                        <a:bodyPr/>
                        <a:lstStyle/>
                        <a:p>
                          <a:endParaRPr lang="en-IN"/>
                        </a:p>
                      </p:txBody>
                    </p:sp>
                    <p:sp>
                      <p:nvSpPr>
                        <p:cNvPr id="32810"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p:spPr>
                      <p:txBody>
                        <a:bodyPr/>
                        <a:lstStyle/>
                        <a:p>
                          <a:endParaRPr lang="en-IN"/>
                        </a:p>
                      </p:txBody>
                    </p:sp>
                    <p:sp>
                      <p:nvSpPr>
                        <p:cNvPr id="32811"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p:spPr>
                      <p:txBody>
                        <a:bodyPr/>
                        <a:lstStyle/>
                        <a:p>
                          <a:endParaRPr lang="en-IN"/>
                        </a:p>
                      </p:txBody>
                    </p:sp>
                    <p:sp>
                      <p:nvSpPr>
                        <p:cNvPr id="32812"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p:spPr>
                      <p:txBody>
                        <a:bodyPr/>
                        <a:lstStyle/>
                        <a:p>
                          <a:endParaRPr lang="en-IN"/>
                        </a:p>
                      </p:txBody>
                    </p:sp>
                    <p:sp>
                      <p:nvSpPr>
                        <p:cNvPr id="32813"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p:spPr>
                      <p:txBody>
                        <a:bodyPr/>
                        <a:lstStyle/>
                        <a:p>
                          <a:endParaRPr lang="en-IN"/>
                        </a:p>
                      </p:txBody>
                    </p:sp>
                    <p:sp>
                      <p:nvSpPr>
                        <p:cNvPr id="32814"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p:spPr>
                      <p:txBody>
                        <a:bodyPr/>
                        <a:lstStyle/>
                        <a:p>
                          <a:endParaRPr lang="en-IN"/>
                        </a:p>
                      </p:txBody>
                    </p:sp>
                    <p:sp>
                      <p:nvSpPr>
                        <p:cNvPr id="32815"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p:spPr>
                      <p:txBody>
                        <a:bodyPr/>
                        <a:lstStyle/>
                        <a:p>
                          <a:endParaRPr lang="en-IN"/>
                        </a:p>
                      </p:txBody>
                    </p:sp>
                    <p:sp>
                      <p:nvSpPr>
                        <p:cNvPr id="32816"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p:spPr>
                      <p:txBody>
                        <a:bodyPr/>
                        <a:lstStyle/>
                        <a:p>
                          <a:endParaRPr lang="en-IN"/>
                        </a:p>
                      </p:txBody>
                    </p:sp>
                    <p:sp>
                      <p:nvSpPr>
                        <p:cNvPr id="32817"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p:spPr>
                      <p:txBody>
                        <a:bodyPr/>
                        <a:lstStyle/>
                        <a:p>
                          <a:endParaRPr lang="en-IN"/>
                        </a:p>
                      </p:txBody>
                    </p:sp>
                    <p:sp>
                      <p:nvSpPr>
                        <p:cNvPr id="32818" name="Freeform 50"/>
                        <p:cNvSpPr>
                          <a:spLocks/>
                        </p:cNvSpPr>
                        <p:nvPr userDrawn="1"/>
                      </p:nvSpPr>
                      <p:spPr bwMode="hidden">
                        <a:xfrm>
                          <a:off x="0" y="2548"/>
                          <a:ext cx="1542" cy="1768"/>
                        </a:xfrm>
                        <a:custGeom>
                          <a:avLst/>
                          <a:gdLst/>
                          <a:ahLst/>
                          <a:cxnLst>
                            <a:cxn ang="0">
                              <a:pos x="909" y="1264"/>
                            </a:cxn>
                            <a:cxn ang="0">
                              <a:pos x="1058" y="1402"/>
                            </a:cxn>
                            <a:cxn ang="0">
                              <a:pos x="1214" y="1528"/>
                            </a:cxn>
                            <a:cxn ang="0">
                              <a:pos x="1369" y="1654"/>
                            </a:cxn>
                            <a:cxn ang="0">
                              <a:pos x="1531" y="1768"/>
                            </a:cxn>
                            <a:cxn ang="0">
                              <a:pos x="1537" y="1768"/>
                            </a:cxn>
                            <a:cxn ang="0">
                              <a:pos x="1375" y="1654"/>
                            </a:cxn>
                            <a:cxn ang="0">
                              <a:pos x="1220" y="1534"/>
                            </a:cxn>
                            <a:cxn ang="0">
                              <a:pos x="1064" y="1402"/>
                            </a:cxn>
                            <a:cxn ang="0">
                              <a:pos x="915" y="1258"/>
                            </a:cxn>
                            <a:cxn ang="0">
                              <a:pos x="765" y="1115"/>
                            </a:cxn>
                            <a:cxn ang="0">
                              <a:pos x="628" y="959"/>
                            </a:cxn>
                            <a:cxn ang="0">
                              <a:pos x="496" y="803"/>
                            </a:cxn>
                            <a:cxn ang="0">
                              <a:pos x="377" y="647"/>
                            </a:cxn>
                            <a:cxn ang="0">
                              <a:pos x="269" y="485"/>
                            </a:cxn>
                            <a:cxn ang="0">
                              <a:pos x="167" y="323"/>
                            </a:cxn>
                            <a:cxn ang="0">
                              <a:pos x="78" y="161"/>
                            </a:cxn>
                            <a:cxn ang="0">
                              <a:pos x="0" y="0"/>
                            </a:cxn>
                            <a:cxn ang="0">
                              <a:pos x="0" y="12"/>
                            </a:cxn>
                            <a:cxn ang="0">
                              <a:pos x="78" y="173"/>
                            </a:cxn>
                            <a:cxn ang="0">
                              <a:pos x="167" y="335"/>
                            </a:cxn>
                            <a:cxn ang="0">
                              <a:pos x="269" y="491"/>
                            </a:cxn>
                            <a:cxn ang="0">
                              <a:pos x="377" y="653"/>
                            </a:cxn>
                            <a:cxn ang="0">
                              <a:pos x="496" y="809"/>
                            </a:cxn>
                            <a:cxn ang="0">
                              <a:pos x="628" y="965"/>
                            </a:cxn>
                            <a:cxn ang="0">
                              <a:pos x="765" y="1121"/>
                            </a:cxn>
                            <a:cxn ang="0">
                              <a:pos x="909" y="1264"/>
                            </a:cxn>
                            <a:cxn ang="0">
                              <a:pos x="909" y="1264"/>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w="9525">
                          <a:solidFill>
                            <a:schemeClr val="accent2"/>
                          </a:solidFill>
                          <a:round/>
                          <a:headEnd/>
                          <a:tailEnd/>
                        </a:ln>
                      </p:spPr>
                      <p:txBody>
                        <a:bodyPr/>
                        <a:lstStyle/>
                        <a:p>
                          <a:endParaRPr lang="en-IN"/>
                        </a:p>
                      </p:txBody>
                    </p:sp>
                    <p:grpSp>
                      <p:nvGrpSpPr>
                        <p:cNvPr id="32819" name="Group 51"/>
                        <p:cNvGrpSpPr>
                          <a:grpSpLocks/>
                        </p:cNvGrpSpPr>
                        <p:nvPr userDrawn="1"/>
                      </p:nvGrpSpPr>
                      <p:grpSpPr bwMode="auto">
                        <a:xfrm>
                          <a:off x="0" y="1812"/>
                          <a:ext cx="3672" cy="2049"/>
                          <a:chOff x="5" y="1816"/>
                          <a:chExt cx="3672" cy="2049"/>
                        </a:xfrm>
                      </p:grpSpPr>
                      <p:sp>
                        <p:nvSpPr>
                          <p:cNvPr id="32820"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p:spPr>
                        <p:txBody>
                          <a:bodyPr wrap="none" anchor="ctr"/>
                          <a:lstStyle/>
                          <a:p>
                            <a:endParaRPr lang="en-IN"/>
                          </a:p>
                        </p:txBody>
                      </p:sp>
                      <p:sp>
                        <p:nvSpPr>
                          <p:cNvPr id="32821"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p:spPr>
                        <p:txBody>
                          <a:bodyPr wrap="none" anchor="ctr"/>
                          <a:lstStyle/>
                          <a:p>
                            <a:endParaRPr lang="en-IN"/>
                          </a:p>
                        </p:txBody>
                      </p:sp>
                      <p:sp>
                        <p:nvSpPr>
                          <p:cNvPr id="32822"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p:spPr>
                        <p:txBody>
                          <a:bodyPr wrap="none" anchor="ctr"/>
                          <a:lstStyle/>
                          <a:p>
                            <a:endParaRPr lang="en-IN"/>
                          </a:p>
                        </p:txBody>
                      </p:sp>
                      <p:sp>
                        <p:nvSpPr>
                          <p:cNvPr id="32823"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p:spPr>
                        <p:txBody>
                          <a:bodyPr wrap="none" anchor="ctr"/>
                          <a:lstStyle/>
                          <a:p>
                            <a:endParaRPr lang="en-IN"/>
                          </a:p>
                        </p:txBody>
                      </p:sp>
                      <p:sp>
                        <p:nvSpPr>
                          <p:cNvPr id="32824"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p:spPr>
                        <p:txBody>
                          <a:bodyPr wrap="none" anchor="ctr"/>
                          <a:lstStyle/>
                          <a:p>
                            <a:endParaRPr lang="en-IN"/>
                          </a:p>
                        </p:txBody>
                      </p:sp>
                      <p:sp>
                        <p:nvSpPr>
                          <p:cNvPr id="32825"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p:spPr>
                        <p:txBody>
                          <a:bodyPr wrap="none" anchor="ctr"/>
                          <a:lstStyle/>
                          <a:p>
                            <a:endParaRPr lang="en-IN"/>
                          </a:p>
                        </p:txBody>
                      </p:sp>
                      <p:sp>
                        <p:nvSpPr>
                          <p:cNvPr id="32826"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p:spPr>
                        <p:txBody>
                          <a:bodyPr wrap="none" anchor="ctr"/>
                          <a:lstStyle/>
                          <a:p>
                            <a:endParaRPr lang="en-IN"/>
                          </a:p>
                        </p:txBody>
                      </p:sp>
                      <p:sp>
                        <p:nvSpPr>
                          <p:cNvPr id="32827"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p:spPr>
                        <p:txBody>
                          <a:bodyPr wrap="none" anchor="ctr"/>
                          <a:lstStyle/>
                          <a:p>
                            <a:endParaRPr lang="en-IN"/>
                          </a:p>
                        </p:txBody>
                      </p:sp>
                      <p:sp>
                        <p:nvSpPr>
                          <p:cNvPr id="32828"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p:spPr>
                        <p:txBody>
                          <a:bodyPr wrap="none" anchor="ctr"/>
                          <a:lstStyle/>
                          <a:p>
                            <a:endParaRPr lang="en-IN"/>
                          </a:p>
                        </p:txBody>
                      </p:sp>
                      <p:sp>
                        <p:nvSpPr>
                          <p:cNvPr id="32829"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p:spPr>
                        <p:txBody>
                          <a:bodyPr wrap="none" anchor="ctr"/>
                          <a:lstStyle/>
                          <a:p>
                            <a:endParaRPr lang="en-IN"/>
                          </a:p>
                        </p:txBody>
                      </p:sp>
                      <p:sp>
                        <p:nvSpPr>
                          <p:cNvPr id="32830"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p:spPr>
                        <p:txBody>
                          <a:bodyPr wrap="none" anchor="ctr"/>
                          <a:lstStyle/>
                          <a:p>
                            <a:endParaRPr lang="en-IN"/>
                          </a:p>
                        </p:txBody>
                      </p:sp>
                      <p:sp>
                        <p:nvSpPr>
                          <p:cNvPr id="32831"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p:spPr>
                        <p:txBody>
                          <a:bodyPr wrap="none" anchor="ctr"/>
                          <a:lstStyle/>
                          <a:p>
                            <a:endParaRPr lang="en-IN"/>
                          </a:p>
                        </p:txBody>
                      </p:sp>
                    </p:grpSp>
                    <p:sp>
                      <p:nvSpPr>
                        <p:cNvPr id="32832"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p:spPr>
                      <p:txBody>
                        <a:bodyPr/>
                        <a:lstStyle/>
                        <a:p>
                          <a:endParaRPr lang="en-IN"/>
                        </a:p>
                      </p:txBody>
                    </p:sp>
                    <p:sp>
                      <p:nvSpPr>
                        <p:cNvPr id="32833"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p:spPr>
                      <p:txBody>
                        <a:bodyPr/>
                        <a:lstStyle/>
                        <a:p>
                          <a:endParaRPr lang="en-IN"/>
                        </a:p>
                      </p:txBody>
                    </p:sp>
                    <p:sp>
                      <p:nvSpPr>
                        <p:cNvPr id="32834"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p:spPr>
                      <p:txBody>
                        <a:bodyPr/>
                        <a:lstStyle/>
                        <a:p>
                          <a:endParaRPr lang="en-IN"/>
                        </a:p>
                      </p:txBody>
                    </p:sp>
                    <p:sp>
                      <p:nvSpPr>
                        <p:cNvPr id="32835"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p:spPr>
                      <p:txBody>
                        <a:bodyPr/>
                        <a:lstStyle/>
                        <a:p>
                          <a:endParaRPr lang="en-IN"/>
                        </a:p>
                      </p:txBody>
                    </p:sp>
                    <p:sp>
                      <p:nvSpPr>
                        <p:cNvPr id="32836"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p:spPr>
                      <p:txBody>
                        <a:bodyPr/>
                        <a:lstStyle/>
                        <a:p>
                          <a:endParaRPr lang="en-IN"/>
                        </a:p>
                      </p:txBody>
                    </p:sp>
                    <p:sp>
                      <p:nvSpPr>
                        <p:cNvPr id="32837"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p:spPr>
                      <p:txBody>
                        <a:bodyPr/>
                        <a:lstStyle/>
                        <a:p>
                          <a:endParaRPr lang="en-IN"/>
                        </a:p>
                      </p:txBody>
                    </p:sp>
                    <p:sp>
                      <p:nvSpPr>
                        <p:cNvPr id="32838"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p:spPr>
                      <p:txBody>
                        <a:bodyPr/>
                        <a:lstStyle/>
                        <a:p>
                          <a:endParaRPr lang="en-IN"/>
                        </a:p>
                      </p:txBody>
                    </p:sp>
                    <p:sp>
                      <p:nvSpPr>
                        <p:cNvPr id="32839"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p:spPr>
                      <p:txBody>
                        <a:bodyPr/>
                        <a:lstStyle/>
                        <a:p>
                          <a:endParaRPr lang="en-IN"/>
                        </a:p>
                      </p:txBody>
                    </p:sp>
                    <p:sp>
                      <p:nvSpPr>
                        <p:cNvPr id="32840"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p:spPr>
                      <p:txBody>
                        <a:bodyPr/>
                        <a:lstStyle/>
                        <a:p>
                          <a:endParaRPr lang="en-IN"/>
                        </a:p>
                      </p:txBody>
                    </p:sp>
                    <p:sp>
                      <p:nvSpPr>
                        <p:cNvPr id="32841"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p:spPr>
                      <p:txBody>
                        <a:bodyPr/>
                        <a:lstStyle/>
                        <a:p>
                          <a:endParaRPr lang="en-IN"/>
                        </a:p>
                      </p:txBody>
                    </p:sp>
                    <p:sp>
                      <p:nvSpPr>
                        <p:cNvPr id="32842"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p:spPr>
                      <p:txBody>
                        <a:bodyPr/>
                        <a:lstStyle/>
                        <a:p>
                          <a:endParaRPr lang="en-IN"/>
                        </a:p>
                      </p:txBody>
                    </p:sp>
                    <p:sp>
                      <p:nvSpPr>
                        <p:cNvPr id="32843"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p:spPr>
                      <p:txBody>
                        <a:bodyPr/>
                        <a:lstStyle/>
                        <a:p>
                          <a:endParaRPr lang="en-IN"/>
                        </a:p>
                      </p:txBody>
                    </p:sp>
                    <p:sp>
                      <p:nvSpPr>
                        <p:cNvPr id="32844"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p:spPr>
                      <p:txBody>
                        <a:bodyPr/>
                        <a:lstStyle/>
                        <a:p>
                          <a:endParaRPr lang="en-IN"/>
                        </a:p>
                      </p:txBody>
                    </p:sp>
                    <p:sp>
                      <p:nvSpPr>
                        <p:cNvPr id="32845"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p:spPr>
                      <p:txBody>
                        <a:bodyPr/>
                        <a:lstStyle/>
                        <a:p>
                          <a:endParaRPr lang="en-IN"/>
                        </a:p>
                      </p:txBody>
                    </p:sp>
                    <p:sp>
                      <p:nvSpPr>
                        <p:cNvPr id="32846"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p:spPr>
                      <p:txBody>
                        <a:bodyPr/>
                        <a:lstStyle/>
                        <a:p>
                          <a:endParaRPr lang="en-IN"/>
                        </a:p>
                      </p:txBody>
                    </p:sp>
                    <p:sp>
                      <p:nvSpPr>
                        <p:cNvPr id="32847"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p:spPr>
                      <p:txBody>
                        <a:bodyPr/>
                        <a:lstStyle/>
                        <a:p>
                          <a:endParaRPr lang="en-IN"/>
                        </a:p>
                      </p:txBody>
                    </p:sp>
                    <p:sp>
                      <p:nvSpPr>
                        <p:cNvPr id="32848"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p:spPr>
                      <p:txBody>
                        <a:bodyPr/>
                        <a:lstStyle/>
                        <a:p>
                          <a:endParaRPr lang="en-IN"/>
                        </a:p>
                      </p:txBody>
                    </p:sp>
                    <p:sp>
                      <p:nvSpPr>
                        <p:cNvPr id="32849"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p:spPr>
                      <p:txBody>
                        <a:bodyPr/>
                        <a:lstStyle/>
                        <a:p>
                          <a:endParaRPr lang="en-IN"/>
                        </a:p>
                      </p:txBody>
                    </p:sp>
                    <p:sp>
                      <p:nvSpPr>
                        <p:cNvPr id="32850"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p:spPr>
                      <p:txBody>
                        <a:bodyPr/>
                        <a:lstStyle/>
                        <a:p>
                          <a:endParaRPr lang="en-IN"/>
                        </a:p>
                      </p:txBody>
                    </p:sp>
                    <p:sp>
                      <p:nvSpPr>
                        <p:cNvPr id="32851"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p:spPr>
                      <p:txBody>
                        <a:bodyPr/>
                        <a:lstStyle/>
                        <a:p>
                          <a:endParaRPr lang="en-IN"/>
                        </a:p>
                      </p:txBody>
                    </p:sp>
                    <p:sp>
                      <p:nvSpPr>
                        <p:cNvPr id="32852"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p:spPr>
                      <p:txBody>
                        <a:bodyPr/>
                        <a:lstStyle/>
                        <a:p>
                          <a:endParaRPr lang="en-IN"/>
                        </a:p>
                      </p:txBody>
                    </p:sp>
                    <p:sp>
                      <p:nvSpPr>
                        <p:cNvPr id="32853"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p:spPr>
                      <p:txBody>
                        <a:bodyPr/>
                        <a:lstStyle/>
                        <a:p>
                          <a:endParaRPr lang="en-IN"/>
                        </a:p>
                      </p:txBody>
                    </p:sp>
                    <p:sp>
                      <p:nvSpPr>
                        <p:cNvPr id="32854"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p:spPr>
                      <p:txBody>
                        <a:bodyPr/>
                        <a:lstStyle/>
                        <a:p>
                          <a:endParaRPr lang="en-IN"/>
                        </a:p>
                      </p:txBody>
                    </p:sp>
                    <p:sp>
                      <p:nvSpPr>
                        <p:cNvPr id="32855"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p:spPr>
                      <p:txBody>
                        <a:bodyPr/>
                        <a:lstStyle/>
                        <a:p>
                          <a:endParaRPr lang="en-IN"/>
                        </a:p>
                      </p:txBody>
                    </p:sp>
                    <p:sp>
                      <p:nvSpPr>
                        <p:cNvPr id="32856"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p:spPr>
                      <p:txBody>
                        <a:bodyPr/>
                        <a:lstStyle/>
                        <a:p>
                          <a:endParaRPr lang="en-IN"/>
                        </a:p>
                      </p:txBody>
                    </p:sp>
                    <p:sp>
                      <p:nvSpPr>
                        <p:cNvPr id="32857"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p:spPr>
                      <p:txBody>
                        <a:bodyPr/>
                        <a:lstStyle/>
                        <a:p>
                          <a:endParaRPr lang="en-IN"/>
                        </a:p>
                      </p:txBody>
                    </p:sp>
                    <p:sp>
                      <p:nvSpPr>
                        <p:cNvPr id="32858"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p:spPr>
                      <p:txBody>
                        <a:bodyPr/>
                        <a:lstStyle/>
                        <a:p>
                          <a:endParaRPr lang="en-IN"/>
                        </a:p>
                      </p:txBody>
                    </p:sp>
                    <p:sp>
                      <p:nvSpPr>
                        <p:cNvPr id="32859"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p:spPr>
                      <p:txBody>
                        <a:bodyPr/>
                        <a:lstStyle/>
                        <a:p>
                          <a:endParaRPr lang="en-IN"/>
                        </a:p>
                      </p:txBody>
                    </p:sp>
                    <p:sp>
                      <p:nvSpPr>
                        <p:cNvPr id="32860"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p:spPr>
                      <p:txBody>
                        <a:bodyPr/>
                        <a:lstStyle/>
                        <a:p>
                          <a:endParaRPr lang="en-IN"/>
                        </a:p>
                      </p:txBody>
                    </p:sp>
                    <p:sp>
                      <p:nvSpPr>
                        <p:cNvPr id="32861"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p:spPr>
                      <p:txBody>
                        <a:bodyPr/>
                        <a:lstStyle/>
                        <a:p>
                          <a:endParaRPr lang="en-IN"/>
                        </a:p>
                      </p:txBody>
                    </p:sp>
                    <p:sp>
                      <p:nvSpPr>
                        <p:cNvPr id="32862"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p:spPr>
                      <p:txBody>
                        <a:bodyPr/>
                        <a:lstStyle/>
                        <a:p>
                          <a:endParaRPr lang="en-IN"/>
                        </a:p>
                      </p:txBody>
                    </p:sp>
                    <p:sp>
                      <p:nvSpPr>
                        <p:cNvPr id="32863"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p:spPr>
                      <p:txBody>
                        <a:bodyPr/>
                        <a:lstStyle/>
                        <a:p>
                          <a:endParaRPr lang="en-IN"/>
                        </a:p>
                      </p:txBody>
                    </p:sp>
                    <p:sp>
                      <p:nvSpPr>
                        <p:cNvPr id="32864"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p:spPr>
                      <p:txBody>
                        <a:bodyPr/>
                        <a:lstStyle/>
                        <a:p>
                          <a:endParaRPr lang="en-IN"/>
                        </a:p>
                      </p:txBody>
                    </p:sp>
                    <p:sp>
                      <p:nvSpPr>
                        <p:cNvPr id="32865"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p:spPr>
                      <p:txBody>
                        <a:bodyPr/>
                        <a:lstStyle/>
                        <a:p>
                          <a:endParaRPr lang="en-IN"/>
                        </a:p>
                      </p:txBody>
                    </p:sp>
                    <p:sp>
                      <p:nvSpPr>
                        <p:cNvPr id="32866"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p:spPr>
                      <p:txBody>
                        <a:bodyPr/>
                        <a:lstStyle/>
                        <a:p>
                          <a:endParaRPr lang="en-IN"/>
                        </a:p>
                      </p:txBody>
                    </p:sp>
                    <p:sp>
                      <p:nvSpPr>
                        <p:cNvPr id="32867"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p:spPr>
                      <p:txBody>
                        <a:bodyPr/>
                        <a:lstStyle/>
                        <a:p>
                          <a:endParaRPr lang="en-IN"/>
                        </a:p>
                      </p:txBody>
                    </p:sp>
                  </p:grpSp>
                </p:grpSp>
              </p:grpSp>
            </p:grpSp>
          </p:grpSp>
          <p:grpSp>
            <p:nvGrpSpPr>
              <p:cNvPr id="32868" name="Group 100"/>
              <p:cNvGrpSpPr>
                <a:grpSpLocks/>
              </p:cNvGrpSpPr>
              <p:nvPr userDrawn="1"/>
            </p:nvGrpSpPr>
            <p:grpSpPr bwMode="auto">
              <a:xfrm>
                <a:off x="402" y="1454"/>
                <a:ext cx="2787" cy="2866"/>
                <a:chOff x="2" y="1454"/>
                <a:chExt cx="2787" cy="2866"/>
              </a:xfrm>
            </p:grpSpPr>
            <p:sp>
              <p:nvSpPr>
                <p:cNvPr id="32869"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p:spPr>
              <p:txBody>
                <a:bodyPr/>
                <a:lstStyle/>
                <a:p>
                  <a:endParaRPr lang="en-IN"/>
                </a:p>
              </p:txBody>
            </p:sp>
            <p:sp>
              <p:nvSpPr>
                <p:cNvPr id="32870"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p:spPr>
              <p:txBody>
                <a:bodyPr/>
                <a:lstStyle/>
                <a:p>
                  <a:endParaRPr lang="en-IN"/>
                </a:p>
              </p:txBody>
            </p:sp>
            <p:grpSp>
              <p:nvGrpSpPr>
                <p:cNvPr id="32871" name="Group 103"/>
                <p:cNvGrpSpPr>
                  <a:grpSpLocks/>
                </p:cNvGrpSpPr>
                <p:nvPr userDrawn="1"/>
              </p:nvGrpSpPr>
              <p:grpSpPr bwMode="auto">
                <a:xfrm>
                  <a:off x="2" y="2738"/>
                  <a:ext cx="1317" cy="1582"/>
                  <a:chOff x="2" y="2738"/>
                  <a:chExt cx="1317" cy="1582"/>
                </a:xfrm>
              </p:grpSpPr>
              <p:sp>
                <p:nvSpPr>
                  <p:cNvPr id="32872"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p:spPr>
                <p:txBody>
                  <a:bodyPr/>
                  <a:lstStyle/>
                  <a:p>
                    <a:endParaRPr lang="en-IN"/>
                  </a:p>
                </p:txBody>
              </p:sp>
              <p:sp>
                <p:nvSpPr>
                  <p:cNvPr id="32873" name="Freeform 105"/>
                  <p:cNvSpPr>
                    <a:spLocks/>
                  </p:cNvSpPr>
                  <p:nvPr userDrawn="1"/>
                </p:nvSpPr>
                <p:spPr bwMode="hidden">
                  <a:xfrm>
                    <a:off x="2" y="3218"/>
                    <a:ext cx="1006" cy="1102"/>
                  </a:xfrm>
                  <a:custGeom>
                    <a:avLst/>
                    <a:gdLst/>
                    <a:ahLst/>
                    <a:cxnLst>
                      <a:cxn ang="0">
                        <a:pos x="1006" y="1102"/>
                      </a:cxn>
                      <a:cxn ang="0">
                        <a:pos x="696" y="823"/>
                      </a:cxn>
                      <a:cxn ang="0">
                        <a:pos x="333" y="447"/>
                      </a:cxn>
                      <a:cxn ang="0">
                        <a:pos x="51" y="76"/>
                      </a:cxn>
                      <a:cxn ang="0">
                        <a:pos x="0" y="0"/>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p:spPr>
                <p:txBody>
                  <a:bodyPr/>
                  <a:lstStyle/>
                  <a:p>
                    <a:endParaRPr lang="en-IN"/>
                  </a:p>
                </p:txBody>
              </p:sp>
              <p:sp>
                <p:nvSpPr>
                  <p:cNvPr id="32874"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p:spPr>
                <p:txBody>
                  <a:bodyPr/>
                  <a:lstStyle/>
                  <a:p>
                    <a:endParaRPr lang="en-IN"/>
                  </a:p>
                </p:txBody>
              </p:sp>
              <p:sp>
                <p:nvSpPr>
                  <p:cNvPr id="32875"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p:spPr>
                <p:txBody>
                  <a:bodyPr/>
                  <a:lstStyle/>
                  <a:p>
                    <a:endParaRPr lang="en-IN"/>
                  </a:p>
                </p:txBody>
              </p:sp>
              <p:sp>
                <p:nvSpPr>
                  <p:cNvPr id="32876"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p:spPr>
                <p:txBody>
                  <a:bodyPr/>
                  <a:lstStyle/>
                  <a:p>
                    <a:endParaRPr lang="en-IN"/>
                  </a:p>
                </p:txBody>
              </p:sp>
              <p:sp>
                <p:nvSpPr>
                  <p:cNvPr id="32877"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p:spPr>
                <p:txBody>
                  <a:bodyPr/>
                  <a:lstStyle/>
                  <a:p>
                    <a:endParaRPr lang="en-IN"/>
                  </a:p>
                </p:txBody>
              </p:sp>
              <p:sp>
                <p:nvSpPr>
                  <p:cNvPr id="32878"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p:spPr>
                <p:txBody>
                  <a:bodyPr/>
                  <a:lstStyle/>
                  <a:p>
                    <a:endParaRPr lang="en-IN"/>
                  </a:p>
                </p:txBody>
              </p:sp>
              <p:sp>
                <p:nvSpPr>
                  <p:cNvPr id="32879"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p:spPr>
                <p:txBody>
                  <a:bodyPr/>
                  <a:lstStyle/>
                  <a:p>
                    <a:endParaRPr lang="en-IN"/>
                  </a:p>
                </p:txBody>
              </p:sp>
              <p:sp>
                <p:nvSpPr>
                  <p:cNvPr id="32880"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p:spPr>
                <p:txBody>
                  <a:bodyPr/>
                  <a:lstStyle/>
                  <a:p>
                    <a:endParaRPr lang="en-IN"/>
                  </a:p>
                </p:txBody>
              </p:sp>
            </p:grpSp>
          </p:grpSp>
        </p:grpSp>
        <p:grpSp>
          <p:nvGrpSpPr>
            <p:cNvPr id="32881" name="Group 113"/>
            <p:cNvGrpSpPr>
              <a:grpSpLocks/>
            </p:cNvGrpSpPr>
            <p:nvPr userDrawn="1"/>
          </p:nvGrpSpPr>
          <p:grpSpPr bwMode="auto">
            <a:xfrm>
              <a:off x="16" y="1326"/>
              <a:ext cx="3325" cy="2948"/>
              <a:chOff x="16" y="1326"/>
              <a:chExt cx="3325" cy="2948"/>
            </a:xfrm>
          </p:grpSpPr>
          <p:sp>
            <p:nvSpPr>
              <p:cNvPr id="32882" name="Freeform 114"/>
              <p:cNvSpPr>
                <a:spLocks/>
              </p:cNvSpPr>
              <p:nvPr/>
            </p:nvSpPr>
            <p:spPr bwMode="hidden">
              <a:xfrm>
                <a:off x="16" y="2656"/>
                <a:ext cx="1440" cy="1618"/>
              </a:xfrm>
              <a:custGeom>
                <a:avLst/>
                <a:gdLst/>
                <a:ahLst/>
                <a:cxnLst>
                  <a:cxn ang="0">
                    <a:pos x="873" y="1150"/>
                  </a:cxn>
                  <a:cxn ang="0">
                    <a:pos x="741" y="1019"/>
                  </a:cxn>
                  <a:cxn ang="0">
                    <a:pos x="610" y="875"/>
                  </a:cxn>
                  <a:cxn ang="0">
                    <a:pos x="490" y="737"/>
                  </a:cxn>
                  <a:cxn ang="0">
                    <a:pos x="377" y="593"/>
                  </a:cxn>
                  <a:cxn ang="0">
                    <a:pos x="275" y="443"/>
                  </a:cxn>
                  <a:cxn ang="0">
                    <a:pos x="173" y="299"/>
                  </a:cxn>
                  <a:cxn ang="0">
                    <a:pos x="84" y="149"/>
                  </a:cxn>
                  <a:cxn ang="0">
                    <a:pos x="0" y="0"/>
                  </a:cxn>
                  <a:cxn ang="0">
                    <a:pos x="0" y="11"/>
                  </a:cxn>
                  <a:cxn ang="0">
                    <a:pos x="84" y="155"/>
                  </a:cxn>
                  <a:cxn ang="0">
                    <a:pos x="173" y="305"/>
                  </a:cxn>
                  <a:cxn ang="0">
                    <a:pos x="269" y="449"/>
                  </a:cxn>
                  <a:cxn ang="0">
                    <a:pos x="377" y="593"/>
                  </a:cxn>
                  <a:cxn ang="0">
                    <a:pos x="490" y="737"/>
                  </a:cxn>
                  <a:cxn ang="0">
                    <a:pos x="610" y="881"/>
                  </a:cxn>
                  <a:cxn ang="0">
                    <a:pos x="735" y="1019"/>
                  </a:cxn>
                  <a:cxn ang="0">
                    <a:pos x="873" y="1150"/>
                  </a:cxn>
                  <a:cxn ang="0">
                    <a:pos x="1010" y="1276"/>
                  </a:cxn>
                  <a:cxn ang="0">
                    <a:pos x="1148" y="1396"/>
                  </a:cxn>
                  <a:cxn ang="0">
                    <a:pos x="1286" y="1510"/>
                  </a:cxn>
                  <a:cxn ang="0">
                    <a:pos x="1429" y="1618"/>
                  </a:cxn>
                  <a:cxn ang="0">
                    <a:pos x="1435" y="1618"/>
                  </a:cxn>
                  <a:cxn ang="0">
                    <a:pos x="1292" y="1510"/>
                  </a:cxn>
                  <a:cxn ang="0">
                    <a:pos x="1154" y="1396"/>
                  </a:cxn>
                  <a:cxn ang="0">
                    <a:pos x="1010" y="1276"/>
                  </a:cxn>
                  <a:cxn ang="0">
                    <a:pos x="873" y="1150"/>
                  </a:cxn>
                  <a:cxn ang="0">
                    <a:pos x="873" y="1150"/>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w="9525">
                <a:noFill/>
                <a:round/>
                <a:headEnd/>
                <a:tailEnd/>
              </a:ln>
            </p:spPr>
            <p:txBody>
              <a:bodyPr/>
              <a:lstStyle/>
              <a:p>
                <a:endParaRPr lang="en-IN"/>
              </a:p>
            </p:txBody>
          </p:sp>
          <p:sp>
            <p:nvSpPr>
              <p:cNvPr id="32883" name="Freeform 115"/>
              <p:cNvSpPr>
                <a:spLocks/>
              </p:cNvSpPr>
              <p:nvPr/>
            </p:nvSpPr>
            <p:spPr bwMode="hidden">
              <a:xfrm>
                <a:off x="16" y="2260"/>
                <a:ext cx="1673" cy="2014"/>
              </a:xfrm>
              <a:custGeom>
                <a:avLst/>
                <a:gdLst/>
                <a:ahLst/>
                <a:cxnLst>
                  <a:cxn ang="0">
                    <a:pos x="957" y="1463"/>
                  </a:cxn>
                  <a:cxn ang="0">
                    <a:pos x="789" y="1289"/>
                  </a:cxn>
                  <a:cxn ang="0">
                    <a:pos x="634" y="1115"/>
                  </a:cxn>
                  <a:cxn ang="0">
                    <a:pos x="490" y="929"/>
                  </a:cxn>
                  <a:cxn ang="0">
                    <a:pos x="365" y="743"/>
                  </a:cxn>
                  <a:cxn ang="0">
                    <a:pos x="251" y="557"/>
                  </a:cxn>
                  <a:cxn ang="0">
                    <a:pos x="149" y="372"/>
                  </a:cxn>
                  <a:cxn ang="0">
                    <a:pos x="66" y="186"/>
                  </a:cxn>
                  <a:cxn ang="0">
                    <a:pos x="0" y="0"/>
                  </a:cxn>
                  <a:cxn ang="0">
                    <a:pos x="0" y="12"/>
                  </a:cxn>
                  <a:cxn ang="0">
                    <a:pos x="66" y="198"/>
                  </a:cxn>
                  <a:cxn ang="0">
                    <a:pos x="149" y="384"/>
                  </a:cxn>
                  <a:cxn ang="0">
                    <a:pos x="251" y="569"/>
                  </a:cxn>
                  <a:cxn ang="0">
                    <a:pos x="365" y="755"/>
                  </a:cxn>
                  <a:cxn ang="0">
                    <a:pos x="490" y="935"/>
                  </a:cxn>
                  <a:cxn ang="0">
                    <a:pos x="634" y="1115"/>
                  </a:cxn>
                  <a:cxn ang="0">
                    <a:pos x="789" y="1295"/>
                  </a:cxn>
                  <a:cxn ang="0">
                    <a:pos x="957" y="1463"/>
                  </a:cxn>
                  <a:cxn ang="0">
                    <a:pos x="1130" y="1618"/>
                  </a:cxn>
                  <a:cxn ang="0">
                    <a:pos x="1303" y="1762"/>
                  </a:cxn>
                  <a:cxn ang="0">
                    <a:pos x="1483" y="1894"/>
                  </a:cxn>
                  <a:cxn ang="0">
                    <a:pos x="1662" y="2014"/>
                  </a:cxn>
                  <a:cxn ang="0">
                    <a:pos x="1668" y="2014"/>
                  </a:cxn>
                  <a:cxn ang="0">
                    <a:pos x="1483" y="1894"/>
                  </a:cxn>
                  <a:cxn ang="0">
                    <a:pos x="1303" y="1762"/>
                  </a:cxn>
                  <a:cxn ang="0">
                    <a:pos x="1130" y="1618"/>
                  </a:cxn>
                  <a:cxn ang="0">
                    <a:pos x="957" y="1463"/>
                  </a:cxn>
                  <a:cxn ang="0">
                    <a:pos x="957" y="1463"/>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w="9525">
                <a:noFill/>
                <a:round/>
                <a:headEnd/>
                <a:tailEnd/>
              </a:ln>
            </p:spPr>
            <p:txBody>
              <a:bodyPr/>
              <a:lstStyle/>
              <a:p>
                <a:endParaRPr lang="en-IN"/>
              </a:p>
            </p:txBody>
          </p:sp>
          <p:sp>
            <p:nvSpPr>
              <p:cNvPr id="32884" name="Rectangle 116"/>
              <p:cNvSpPr>
                <a:spLocks noChangeArrowheads="1"/>
              </p:cNvSpPr>
              <p:nvPr/>
            </p:nvSpPr>
            <p:spPr bwMode="hidden">
              <a:xfrm rot="-2488720">
                <a:off x="1988" y="1919"/>
                <a:ext cx="1353" cy="17"/>
              </a:xfrm>
              <a:prstGeom prst="rect">
                <a:avLst/>
              </a:prstGeom>
              <a:solidFill>
                <a:schemeClr val="accent2"/>
              </a:solidFill>
              <a:ln w="9525">
                <a:noFill/>
                <a:miter lim="800000"/>
                <a:headEnd/>
                <a:tailEnd/>
              </a:ln>
              <a:effectLst/>
            </p:spPr>
            <p:txBody>
              <a:bodyPr wrap="none" anchor="ctr"/>
              <a:lstStyle/>
              <a:p>
                <a:endParaRPr lang="en-IN"/>
              </a:p>
            </p:txBody>
          </p:sp>
          <p:sp>
            <p:nvSpPr>
              <p:cNvPr id="32885" name="Rectangle 117"/>
              <p:cNvSpPr>
                <a:spLocks noChangeArrowheads="1"/>
              </p:cNvSpPr>
              <p:nvPr/>
            </p:nvSpPr>
            <p:spPr bwMode="hidden">
              <a:xfrm rot="-5087790">
                <a:off x="1964" y="2613"/>
                <a:ext cx="2217" cy="17"/>
              </a:xfrm>
              <a:prstGeom prst="rect">
                <a:avLst/>
              </a:prstGeom>
              <a:solidFill>
                <a:schemeClr val="accent2"/>
              </a:solidFill>
              <a:ln w="9525">
                <a:noFill/>
                <a:miter lim="800000"/>
                <a:headEnd/>
                <a:tailEnd/>
              </a:ln>
              <a:effectLst/>
            </p:spPr>
            <p:txBody>
              <a:bodyPr wrap="none" anchor="ctr"/>
              <a:lstStyle/>
              <a:p>
                <a:endParaRPr lang="en-IN"/>
              </a:p>
            </p:txBody>
          </p:sp>
          <p:sp>
            <p:nvSpPr>
              <p:cNvPr id="32886" name="Rectangle 118"/>
              <p:cNvSpPr>
                <a:spLocks noChangeArrowheads="1"/>
              </p:cNvSpPr>
              <p:nvPr/>
            </p:nvSpPr>
            <p:spPr bwMode="hidden">
              <a:xfrm rot="-3417299">
                <a:off x="1019" y="2694"/>
                <a:ext cx="2678" cy="17"/>
              </a:xfrm>
              <a:prstGeom prst="rect">
                <a:avLst/>
              </a:prstGeom>
              <a:solidFill>
                <a:schemeClr val="accent2"/>
              </a:solidFill>
              <a:ln w="9525">
                <a:noFill/>
                <a:miter lim="800000"/>
                <a:headEnd/>
                <a:tailEnd/>
              </a:ln>
              <a:effectLst/>
            </p:spPr>
            <p:txBody>
              <a:bodyPr wrap="none" anchor="ctr"/>
              <a:lstStyle/>
              <a:p>
                <a:endParaRPr lang="en-IN"/>
              </a:p>
            </p:txBody>
          </p:sp>
          <p:sp>
            <p:nvSpPr>
              <p:cNvPr id="32887" name="Rectangle 119"/>
              <p:cNvSpPr>
                <a:spLocks noChangeArrowheads="1"/>
              </p:cNvSpPr>
              <p:nvPr/>
            </p:nvSpPr>
            <p:spPr bwMode="hidden">
              <a:xfrm rot="-835848">
                <a:off x="688" y="1748"/>
                <a:ext cx="2390" cy="17"/>
              </a:xfrm>
              <a:prstGeom prst="rect">
                <a:avLst/>
              </a:prstGeom>
              <a:solidFill>
                <a:schemeClr val="accent2"/>
              </a:solidFill>
              <a:ln w="9525">
                <a:noFill/>
                <a:miter lim="800000"/>
                <a:headEnd/>
                <a:tailEnd/>
              </a:ln>
              <a:effectLst/>
            </p:spPr>
            <p:txBody>
              <a:bodyPr wrap="none" anchor="ctr"/>
              <a:lstStyle/>
              <a:p>
                <a:endParaRPr lang="en-IN"/>
              </a:p>
            </p:txBody>
          </p:sp>
          <p:grpSp>
            <p:nvGrpSpPr>
              <p:cNvPr id="32888" name="Group 120"/>
              <p:cNvGrpSpPr>
                <a:grpSpLocks noChangeAspect="1"/>
              </p:cNvGrpSpPr>
              <p:nvPr/>
            </p:nvGrpSpPr>
            <p:grpSpPr bwMode="auto">
              <a:xfrm>
                <a:off x="3046" y="1326"/>
                <a:ext cx="259" cy="299"/>
                <a:chOff x="3042" y="1265"/>
                <a:chExt cx="367" cy="424"/>
              </a:xfrm>
            </p:grpSpPr>
            <p:sp>
              <p:nvSpPr>
                <p:cNvPr id="32889" name="Oval 121"/>
                <p:cNvSpPr>
                  <a:spLocks noChangeAspect="1" noChangeArrowheads="1"/>
                </p:cNvSpPr>
                <p:nvPr userDrawn="1"/>
              </p:nvSpPr>
              <p:spPr bwMode="hidden">
                <a:xfrm rot="2828979">
                  <a:off x="2982" y="1467"/>
                  <a:ext cx="282" cy="161"/>
                </a:xfrm>
                <a:prstGeom prst="ellipse">
                  <a:avLst/>
                </a:prstGeom>
                <a:gradFill rotWithShape="0">
                  <a:gsLst>
                    <a:gs pos="0">
                      <a:schemeClr val="accent2"/>
                    </a:gs>
                    <a:gs pos="100000">
                      <a:schemeClr val="accent2">
                        <a:gamma/>
                        <a:tint val="84706"/>
                        <a:invGamma/>
                      </a:schemeClr>
                    </a:gs>
                  </a:gsLst>
                  <a:lin ang="5400000" scaled="1"/>
                </a:gradFill>
                <a:ln w="9525">
                  <a:noFill/>
                  <a:round/>
                  <a:headEnd/>
                  <a:tailEnd/>
                </a:ln>
                <a:effectLst/>
              </p:spPr>
              <p:txBody>
                <a:bodyPr wrap="none" anchor="ctr"/>
                <a:lstStyle/>
                <a:p>
                  <a:endParaRPr lang="en-IN"/>
                </a:p>
              </p:txBody>
            </p:sp>
            <p:sp>
              <p:nvSpPr>
                <p:cNvPr id="32890" name="Freeform 122"/>
                <p:cNvSpPr>
                  <a:spLocks noChangeAspect="1"/>
                </p:cNvSpPr>
                <p:nvPr userDrawn="1"/>
              </p:nvSpPr>
              <p:spPr bwMode="hidden">
                <a:xfrm>
                  <a:off x="3070" y="1374"/>
                  <a:ext cx="227" cy="222"/>
                </a:xfrm>
                <a:custGeom>
                  <a:avLst/>
                  <a:gdLst/>
                  <a:ahLst/>
                  <a:cxnLst>
                    <a:cxn ang="0">
                      <a:pos x="227" y="134"/>
                    </a:cxn>
                    <a:cxn ang="0">
                      <a:pos x="203" y="144"/>
                    </a:cxn>
                    <a:cxn ang="0">
                      <a:pos x="179" y="138"/>
                    </a:cxn>
                    <a:cxn ang="0">
                      <a:pos x="149" y="126"/>
                    </a:cxn>
                    <a:cxn ang="0">
                      <a:pos x="126" y="102"/>
                    </a:cxn>
                    <a:cxn ang="0">
                      <a:pos x="102" y="72"/>
                    </a:cxn>
                    <a:cxn ang="0">
                      <a:pos x="84" y="48"/>
                    </a:cxn>
                    <a:cxn ang="0">
                      <a:pos x="78" y="24"/>
                    </a:cxn>
                    <a:cxn ang="0">
                      <a:pos x="84" y="0"/>
                    </a:cxn>
                    <a:cxn ang="0">
                      <a:pos x="84" y="0"/>
                    </a:cxn>
                    <a:cxn ang="0">
                      <a:pos x="78" y="0"/>
                    </a:cxn>
                    <a:cxn ang="0">
                      <a:pos x="18" y="60"/>
                    </a:cxn>
                    <a:cxn ang="0">
                      <a:pos x="0" y="90"/>
                    </a:cxn>
                    <a:cxn ang="0">
                      <a:pos x="0" y="120"/>
                    </a:cxn>
                    <a:cxn ang="0">
                      <a:pos x="12" y="156"/>
                    </a:cxn>
                    <a:cxn ang="0">
                      <a:pos x="36" y="192"/>
                    </a:cxn>
                    <a:cxn ang="0">
                      <a:pos x="66" y="216"/>
                    </a:cxn>
                    <a:cxn ang="0">
                      <a:pos x="96" y="222"/>
                    </a:cxn>
                    <a:cxn ang="0">
                      <a:pos x="126" y="222"/>
                    </a:cxn>
                    <a:cxn ang="0">
                      <a:pos x="155" y="210"/>
                    </a:cxn>
                    <a:cxn ang="0">
                      <a:pos x="227" y="138"/>
                    </a:cxn>
                    <a:cxn ang="0">
                      <a:pos x="227" y="134"/>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2891" name="Freeform 123"/>
                <p:cNvSpPr>
                  <a:spLocks noChangeAspect="1"/>
                </p:cNvSpPr>
                <p:nvPr userDrawn="1"/>
              </p:nvSpPr>
              <p:spPr bwMode="hidden">
                <a:xfrm>
                  <a:off x="3144" y="1365"/>
                  <a:ext cx="163" cy="155"/>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2892" name="Freeform 124"/>
                <p:cNvSpPr>
                  <a:spLocks noChangeAspect="1"/>
                </p:cNvSpPr>
                <p:nvPr userDrawn="1"/>
              </p:nvSpPr>
              <p:spPr bwMode="hidden">
                <a:xfrm>
                  <a:off x="3202" y="1272"/>
                  <a:ext cx="203" cy="198"/>
                </a:xfrm>
                <a:custGeom>
                  <a:avLst/>
                  <a:gdLst/>
                  <a:ahLst/>
                  <a:cxnLst>
                    <a:cxn ang="0">
                      <a:pos x="179" y="18"/>
                    </a:cxn>
                    <a:cxn ang="0">
                      <a:pos x="197" y="48"/>
                    </a:cxn>
                    <a:cxn ang="0">
                      <a:pos x="203" y="60"/>
                    </a:cxn>
                    <a:cxn ang="0">
                      <a:pos x="197" y="66"/>
                    </a:cxn>
                    <a:cxn ang="0">
                      <a:pos x="65" y="192"/>
                    </a:cxn>
                    <a:cxn ang="0">
                      <a:pos x="59" y="198"/>
                    </a:cxn>
                    <a:cxn ang="0">
                      <a:pos x="47" y="192"/>
                    </a:cxn>
                    <a:cxn ang="0">
                      <a:pos x="17" y="174"/>
                    </a:cxn>
                    <a:cxn ang="0">
                      <a:pos x="0" y="150"/>
                    </a:cxn>
                    <a:cxn ang="0">
                      <a:pos x="0" y="126"/>
                    </a:cxn>
                    <a:cxn ang="0">
                      <a:pos x="131" y="0"/>
                    </a:cxn>
                    <a:cxn ang="0">
                      <a:pos x="155" y="0"/>
                    </a:cxn>
                    <a:cxn ang="0">
                      <a:pos x="179" y="18"/>
                    </a:cxn>
                    <a:cxn ang="0">
                      <a:pos x="179" y="18"/>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sp>
              <p:nvSpPr>
                <p:cNvPr id="32893" name="Freeform 125"/>
                <p:cNvSpPr>
                  <a:spLocks noChangeAspect="1"/>
                </p:cNvSpPr>
                <p:nvPr userDrawn="1"/>
              </p:nvSpPr>
              <p:spPr bwMode="hidden">
                <a:xfrm>
                  <a:off x="3330" y="1265"/>
                  <a:ext cx="79" cy="74"/>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IN"/>
                </a:p>
              </p:txBody>
            </p:sp>
          </p:grpSp>
        </p:grpSp>
      </p:grpSp>
      <p:sp>
        <p:nvSpPr>
          <p:cNvPr id="32894" name="Rectangle 126"/>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US"/>
          </a:p>
        </p:txBody>
      </p:sp>
      <p:sp>
        <p:nvSpPr>
          <p:cNvPr id="32895" name="Rectangle 12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US"/>
          </a:p>
        </p:txBody>
      </p:sp>
      <p:sp>
        <p:nvSpPr>
          <p:cNvPr id="32896" name="Rectangle 12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41AB0195-657B-4475-83B7-C2C2936614A7}" type="slidenum">
              <a:rPr lang="en-US"/>
              <a:pPr/>
              <a:t>‹#›</a:t>
            </a:fld>
            <a:endParaRPr lang="en-US"/>
          </a:p>
        </p:txBody>
      </p:sp>
      <p:sp>
        <p:nvSpPr>
          <p:cNvPr id="32897" name="Rectangle 129"/>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898" name="Rectangle 13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tx2"/>
        </a:buClr>
        <a:buSzPct val="6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0000"/>
        <a:buFont typeface="Wingdings" pitchFamily="2" charset="2"/>
        <a:buChar char="u"/>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u"/>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u"/>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u"/>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u"/>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u"/>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72000" y="1219200"/>
            <a:ext cx="9000000" cy="1219200"/>
          </a:xfrm>
        </p:spPr>
        <p:txBody>
          <a:bodyPr/>
          <a:lstStyle/>
          <a:p>
            <a:r>
              <a:rPr lang="en-IN" sz="2400" dirty="0"/>
              <a:t>Prof. </a:t>
            </a:r>
            <a:r>
              <a:rPr lang="en-IN" sz="2400" dirty="0" err="1"/>
              <a:t>C.S.Unnikrishnan</a:t>
            </a:r>
            <a:r>
              <a:rPr lang="en-IN" sz="2400" dirty="0"/>
              <a:t> (DHEP, TIFR)</a:t>
            </a:r>
          </a:p>
          <a:p>
            <a:r>
              <a:rPr lang="en-US" sz="2400" dirty="0" smtClean="0"/>
              <a:t> 04/03/2016</a:t>
            </a:r>
            <a:r>
              <a:rPr lang="en-US" sz="2400" dirty="0"/>
              <a:t>, 1600Hrs, AG-66. </a:t>
            </a:r>
          </a:p>
        </p:txBody>
      </p:sp>
      <p:sp>
        <p:nvSpPr>
          <p:cNvPr id="2052" name="Rectangle 4"/>
          <p:cNvSpPr>
            <a:spLocks noChangeArrowheads="1"/>
          </p:cNvSpPr>
          <p:nvPr/>
        </p:nvSpPr>
        <p:spPr bwMode="auto">
          <a:xfrm>
            <a:off x="72000" y="0"/>
            <a:ext cx="9000000" cy="1077218"/>
          </a:xfrm>
          <a:prstGeom prst="rect">
            <a:avLst/>
          </a:prstGeom>
          <a:noFill/>
          <a:ln w="9525">
            <a:noFill/>
            <a:miter lim="800000"/>
            <a:headEnd/>
            <a:tailEnd/>
          </a:ln>
          <a:effectLst/>
        </p:spPr>
        <p:txBody>
          <a:bodyPr>
            <a:spAutoFit/>
          </a:bodyPr>
          <a:lstStyle/>
          <a:p>
            <a:r>
              <a:rPr lang="en-IN" sz="3200" b="1" dirty="0" smtClean="0">
                <a:latin typeface="Arial" charset="0"/>
              </a:rPr>
              <a:t>The New Wave in Physics, Astronomy and Technology</a:t>
            </a:r>
          </a:p>
        </p:txBody>
      </p:sp>
      <p:sp>
        <p:nvSpPr>
          <p:cNvPr id="6" name="TextBox 5"/>
          <p:cNvSpPr txBox="1"/>
          <p:nvPr/>
        </p:nvSpPr>
        <p:spPr>
          <a:xfrm>
            <a:off x="72000" y="2569726"/>
            <a:ext cx="9000000" cy="3754874"/>
          </a:xfrm>
          <a:prstGeom prst="rect">
            <a:avLst/>
          </a:prstGeom>
          <a:noFill/>
        </p:spPr>
        <p:txBody>
          <a:bodyPr wrap="square" rtlCol="0">
            <a:spAutoFit/>
          </a:bodyPr>
          <a:lstStyle/>
          <a:p>
            <a:r>
              <a:rPr lang="en-IN" sz="1400" dirty="0" smtClean="0"/>
              <a:t>Gravitational waves are generated by accelerated masses, the charge of gravity, and the propagating field can move other masses. Though there are gravitational waves all around us, their amplitude is too small to be detected, except in those rare situations involving stellar mass compact objects like neutron stars or black holes moving very fast. Naturally, such events happen very far from us at extra-galactic distances and reliable detection then needs instruments that can measure relative displacement smaller than a billionth of the atomic size. An optical interferometer operated at the quantum noise limit turns out to be natural choice, but needs several enhancements and precautions before it can function as a gravitational wave detector. The advanced LIGO detectors are such enhanced interferometers. Barely a week after they started calibrated stable operation, a few month ago, relatively strong gravitational waves from orbiting and merging binary black holes were detected, marking a genuine and impressive beginning for gravitational wave astronomy. I will discuss the physics of gravitational waves and the detectors, the enhancements that enabled the recent detection and some aspects of the first source seen and heard by the LIGO Scientific Collaboration. The event also inspired the cabinet approval for the LIGO-India project proposed by the IndIGO Consortium for an identical detector in India, to be built in collaboration with the US LIGO laboratories and operated as part of the gravitational wave detectors network of the next decade.</a:t>
            </a:r>
            <a:endParaRPr lang="en-IN" sz="1400" dirty="0"/>
          </a:p>
        </p:txBody>
      </p:sp>
    </p:spTree>
  </p:cSld>
  <p:clrMapOvr>
    <a:masterClrMapping/>
  </p:clrMapOvr>
  <p:transition/>
</p:sld>
</file>

<file path=ppt/theme/theme1.xml><?xml version="1.0" encoding="utf-8"?>
<a:theme xmlns:a="http://schemas.openxmlformats.org/drawingml/2006/main" name="Satellite Dish">
  <a:themeElements>
    <a:clrScheme name="Satellite Dish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fontScheme name="Satellite Dish">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tellite Dish 1">
        <a:dk1>
          <a:srgbClr val="660000"/>
        </a:dk1>
        <a:lt1>
          <a:srgbClr val="FFFFFF"/>
        </a:lt1>
        <a:dk2>
          <a:srgbClr val="A80000"/>
        </a:dk2>
        <a:lt2>
          <a:srgbClr val="FFFF99"/>
        </a:lt2>
        <a:accent1>
          <a:srgbClr val="FF6600"/>
        </a:accent1>
        <a:accent2>
          <a:srgbClr val="6A0000"/>
        </a:accent2>
        <a:accent3>
          <a:srgbClr val="D1AAAA"/>
        </a:accent3>
        <a:accent4>
          <a:srgbClr val="DADADA"/>
        </a:accent4>
        <a:accent5>
          <a:srgbClr val="FFB8AA"/>
        </a:accent5>
        <a:accent6>
          <a:srgbClr val="5F00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Satellite Dish 2">
        <a:dk1>
          <a:srgbClr val="6A4700"/>
        </a:dk1>
        <a:lt1>
          <a:srgbClr val="FFFFFF"/>
        </a:lt1>
        <a:dk2>
          <a:srgbClr val="522900"/>
        </a:dk2>
        <a:lt2>
          <a:srgbClr val="FFFF99"/>
        </a:lt2>
        <a:accent1>
          <a:srgbClr val="CC9900"/>
        </a:accent1>
        <a:accent2>
          <a:srgbClr val="9C7300"/>
        </a:accent2>
        <a:accent3>
          <a:srgbClr val="B3ACAA"/>
        </a:accent3>
        <a:accent4>
          <a:srgbClr val="DADADA"/>
        </a:accent4>
        <a:accent5>
          <a:srgbClr val="E2CAAA"/>
        </a:accent5>
        <a:accent6>
          <a:srgbClr val="8D6800"/>
        </a:accent6>
        <a:hlink>
          <a:srgbClr val="FF9900"/>
        </a:hlink>
        <a:folHlink>
          <a:srgbClr val="FFFF66"/>
        </a:folHlink>
      </a:clrScheme>
      <a:clrMap bg1="dk2" tx1="lt1" bg2="dk1" tx2="lt2" accent1="accent1" accent2="accent2" accent3="accent3" accent4="accent4" accent5="accent5" accent6="accent6" hlink="hlink" folHlink="folHlink"/>
    </a:extraClrScheme>
    <a:extraClrScheme>
      <a:clrScheme name="Satellite Dish 3">
        <a:dk1>
          <a:srgbClr val="495630"/>
        </a:dk1>
        <a:lt1>
          <a:srgbClr val="FFFFCC"/>
        </a:lt1>
        <a:dk2>
          <a:srgbClr val="2D361C"/>
        </a:dk2>
        <a:lt2>
          <a:srgbClr val="BAD38D"/>
        </a:lt2>
        <a:accent1>
          <a:srgbClr val="68803E"/>
        </a:accent1>
        <a:accent2>
          <a:srgbClr val="556636"/>
        </a:accent2>
        <a:accent3>
          <a:srgbClr val="ADAEAB"/>
        </a:accent3>
        <a:accent4>
          <a:srgbClr val="DADAAE"/>
        </a:accent4>
        <a:accent5>
          <a:srgbClr val="B9C0AF"/>
        </a:accent5>
        <a:accent6>
          <a:srgbClr val="4C5C30"/>
        </a:accent6>
        <a:hlink>
          <a:srgbClr val="339933"/>
        </a:hlink>
        <a:folHlink>
          <a:srgbClr val="D9D400"/>
        </a:folHlink>
      </a:clrScheme>
      <a:clrMap bg1="dk2" tx1="lt1" bg2="dk1" tx2="lt2" accent1="accent1" accent2="accent2" accent3="accent3" accent4="accent4" accent5="accent5" accent6="accent6" hlink="hlink" folHlink="folHlink"/>
    </a:extraClrScheme>
    <a:extraClrScheme>
      <a:clrScheme name="Satellite Dish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clrMap bg1="dk2" tx1="lt1" bg2="dk1" tx2="lt2" accent1="accent1" accent2="accent2" accent3="accent3" accent4="accent4" accent5="accent5" accent6="accent6" hlink="hlink" folHlink="folHlink"/>
    </a:extraClrScheme>
    <a:extraClrScheme>
      <a:clrScheme name="Satellite Dish 5">
        <a:dk1>
          <a:srgbClr val="006664"/>
        </a:dk1>
        <a:lt1>
          <a:srgbClr val="FFFFFF"/>
        </a:lt1>
        <a:dk2>
          <a:srgbClr val="00908D"/>
        </a:dk2>
        <a:lt2>
          <a:srgbClr val="ADE5CD"/>
        </a:lt2>
        <a:accent1>
          <a:srgbClr val="00CCFF"/>
        </a:accent1>
        <a:accent2>
          <a:srgbClr val="006666"/>
        </a:accent2>
        <a:accent3>
          <a:srgbClr val="AAC6C5"/>
        </a:accent3>
        <a:accent4>
          <a:srgbClr val="DADADA"/>
        </a:accent4>
        <a:accent5>
          <a:srgbClr val="AAE2FF"/>
        </a:accent5>
        <a:accent6>
          <a:srgbClr val="005C5C"/>
        </a:accent6>
        <a:hlink>
          <a:srgbClr val="6DD8DB"/>
        </a:hlink>
        <a:folHlink>
          <a:srgbClr val="C5E2FF"/>
        </a:folHlink>
      </a:clrScheme>
      <a:clrMap bg1="dk2" tx1="lt1" bg2="dk1" tx2="lt2" accent1="accent1" accent2="accent2" accent3="accent3" accent4="accent4" accent5="accent5" accent6="accent6" hlink="hlink" folHlink="folHlink"/>
    </a:extraClrScheme>
    <a:extraClrScheme>
      <a:clrScheme name="Satellite Dish 6">
        <a:dk1>
          <a:srgbClr val="000000"/>
        </a:dk1>
        <a:lt1>
          <a:srgbClr val="DDDCC5"/>
        </a:lt1>
        <a:dk2>
          <a:srgbClr val="000000"/>
        </a:dk2>
        <a:lt2>
          <a:srgbClr val="B9B695"/>
        </a:lt2>
        <a:accent1>
          <a:srgbClr val="EAEBE9"/>
        </a:accent1>
        <a:accent2>
          <a:srgbClr val="BFBFAB"/>
        </a:accent2>
        <a:accent3>
          <a:srgbClr val="EBEBDF"/>
        </a:accent3>
        <a:accent4>
          <a:srgbClr val="000000"/>
        </a:accent4>
        <a:accent5>
          <a:srgbClr val="F3F3F2"/>
        </a:accent5>
        <a:accent6>
          <a:srgbClr val="ADAD9B"/>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atellite Dish 7">
        <a:dk1>
          <a:srgbClr val="000000"/>
        </a:dk1>
        <a:lt1>
          <a:srgbClr val="FFFFFF"/>
        </a:lt1>
        <a:dk2>
          <a:srgbClr val="000000"/>
        </a:dk2>
        <a:lt2>
          <a:srgbClr val="B2B2B2"/>
        </a:lt2>
        <a:accent1>
          <a:srgbClr val="336699"/>
        </a:accent1>
        <a:accent2>
          <a:srgbClr val="5F5F5F"/>
        </a:accent2>
        <a:accent3>
          <a:srgbClr val="AAAAAA"/>
        </a:accent3>
        <a:accent4>
          <a:srgbClr val="DADADA"/>
        </a:accent4>
        <a:accent5>
          <a:srgbClr val="ADB8CA"/>
        </a:accent5>
        <a:accent6>
          <a:srgbClr val="555555"/>
        </a:accent6>
        <a:hlink>
          <a:srgbClr val="BBE5FF"/>
        </a:hlink>
        <a:folHlink>
          <a:srgbClr val="B6B3E1"/>
        </a:folHlink>
      </a:clrScheme>
      <a:clrMap bg1="dk2" tx1="lt1" bg2="dk1" tx2="lt2" accent1="accent1" accent2="accent2" accent3="accent3" accent4="accent4" accent5="accent5" accent6="accent6" hlink="hlink" folHlink="folHlink"/>
    </a:extraClrScheme>
    <a:extraClrScheme>
      <a:clrScheme name="Satellite Dish 8">
        <a:dk1>
          <a:srgbClr val="000090"/>
        </a:dk1>
        <a:lt1>
          <a:srgbClr val="EAEAEA"/>
        </a:lt1>
        <a:dk2>
          <a:srgbClr val="3A3AB2"/>
        </a:dk2>
        <a:lt2>
          <a:srgbClr val="CAD4DC"/>
        </a:lt2>
        <a:accent1>
          <a:srgbClr val="3974AF"/>
        </a:accent1>
        <a:accent2>
          <a:srgbClr val="232369"/>
        </a:accent2>
        <a:accent3>
          <a:srgbClr val="AEAED5"/>
        </a:accent3>
        <a:accent4>
          <a:srgbClr val="C8C8C8"/>
        </a:accent4>
        <a:accent5>
          <a:srgbClr val="AEBCD4"/>
        </a:accent5>
        <a:accent6>
          <a:srgbClr val="1F1F5E"/>
        </a:accent6>
        <a:hlink>
          <a:srgbClr val="00CCFF"/>
        </a:hlink>
        <a:folHlink>
          <a:srgbClr val="6699FF"/>
        </a:folHlink>
      </a:clrScheme>
      <a:clrMap bg1="dk2" tx1="lt1" bg2="dk1" tx2="lt2" accent1="accent1" accent2="accent2" accent3="accent3" accent4="accent4" accent5="accent5" accent6="accent6" hlink="hlink" folHlink="folHlink"/>
    </a:extraClrScheme>
    <a:extraClrScheme>
      <a:clrScheme name="Satellite Dish 9">
        <a:dk1>
          <a:srgbClr val="9C9C9C"/>
        </a:dk1>
        <a:lt1>
          <a:srgbClr val="FFFFFF"/>
        </a:lt1>
        <a:dk2>
          <a:srgbClr val="8696CA"/>
        </a:dk2>
        <a:lt2>
          <a:srgbClr val="FFFFFF"/>
        </a:lt2>
        <a:accent1>
          <a:srgbClr val="97D1D5"/>
        </a:accent1>
        <a:accent2>
          <a:srgbClr val="666699"/>
        </a:accent2>
        <a:accent3>
          <a:srgbClr val="C3C9E1"/>
        </a:accent3>
        <a:accent4>
          <a:srgbClr val="DADADA"/>
        </a:accent4>
        <a:accent5>
          <a:srgbClr val="C9E5E7"/>
        </a:accent5>
        <a:accent6>
          <a:srgbClr val="5C5C8A"/>
        </a:accent6>
        <a:hlink>
          <a:srgbClr val="0000FF"/>
        </a:hlink>
        <a:folHlink>
          <a:srgbClr val="00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Satellite Dish</Template>
  <TotalTime>10</TotalTime>
  <Words>267</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Verdana</vt:lpstr>
      <vt:lpstr>Wingdings</vt:lpstr>
      <vt:lpstr>Times New Roman</vt:lpstr>
      <vt:lpstr>Satellite Dish</vt:lpstr>
      <vt:lpstr>Slide 1</vt:lpstr>
    </vt:vector>
  </TitlesOfParts>
  <Company>Tata Institute of fundamental research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lab</dc:creator>
  <cp:lastModifiedBy>admin</cp:lastModifiedBy>
  <cp:revision>5</cp:revision>
  <dcterms:created xsi:type="dcterms:W3CDTF">2016-01-29T12:12:53Z</dcterms:created>
  <dcterms:modified xsi:type="dcterms:W3CDTF">2016-03-03T16:00:38Z</dcterms:modified>
</cp:coreProperties>
</file>