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3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205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882" name="Group 2"/>
          <p:cNvGrpSpPr>
            <a:grpSpLocks/>
          </p:cNvGrpSpPr>
          <p:nvPr/>
        </p:nvGrpSpPr>
        <p:grpSpPr bwMode="auto">
          <a:xfrm>
            <a:off x="1658938" y="1600200"/>
            <a:ext cx="6837362" cy="3200400"/>
            <a:chOff x="1045" y="1008"/>
            <a:chExt cx="4307" cy="2016"/>
          </a:xfrm>
        </p:grpSpPr>
        <p:sp>
          <p:nvSpPr>
            <p:cNvPr id="122883" name="Oval 3"/>
            <p:cNvSpPr>
              <a:spLocks noChangeArrowheads="1"/>
            </p:cNvSpPr>
            <p:nvPr/>
          </p:nvSpPr>
          <p:spPr bwMode="hidden">
            <a:xfrm flipH="1">
              <a:off x="4392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22884" name="Oval 4"/>
            <p:cNvSpPr>
              <a:spLocks noChangeArrowheads="1"/>
            </p:cNvSpPr>
            <p:nvPr/>
          </p:nvSpPr>
          <p:spPr bwMode="hidden">
            <a:xfrm flipH="1">
              <a:off x="3264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22885" name="Oval 5"/>
            <p:cNvSpPr>
              <a:spLocks noChangeArrowheads="1"/>
            </p:cNvSpPr>
            <p:nvPr/>
          </p:nvSpPr>
          <p:spPr bwMode="hidden">
            <a:xfrm flipH="1">
              <a:off x="2136" y="1008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22886" name="Oval 6"/>
            <p:cNvSpPr>
              <a:spLocks noChangeArrowheads="1"/>
            </p:cNvSpPr>
            <p:nvPr/>
          </p:nvSpPr>
          <p:spPr bwMode="hidden">
            <a:xfrm flipH="1">
              <a:off x="2136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22887" name="Oval 7"/>
            <p:cNvSpPr>
              <a:spLocks noChangeArrowheads="1"/>
            </p:cNvSpPr>
            <p:nvPr/>
          </p:nvSpPr>
          <p:spPr bwMode="hidden">
            <a:xfrm flipH="1">
              <a:off x="1045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22888" name="Oval 8"/>
            <p:cNvSpPr>
              <a:spLocks noChangeArrowheads="1"/>
            </p:cNvSpPr>
            <p:nvPr/>
          </p:nvSpPr>
          <p:spPr bwMode="hidden">
            <a:xfrm flipH="1">
              <a:off x="4392" y="2064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</p:grpSp>
      <p:sp>
        <p:nvSpPr>
          <p:cNvPr id="122889" name="Rectangle 9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22890" name="Rectangle 1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22891" name="Rectangle 1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058671B3-1CFD-4848-9F9B-9DA51CF10366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2289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685800" y="1219200"/>
            <a:ext cx="7772400" cy="1933575"/>
          </a:xfrm>
        </p:spPr>
        <p:txBody>
          <a:bodyPr anchor="b"/>
          <a:lstStyle>
            <a:lvl1pPr algn="r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289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2057400" y="3505200"/>
            <a:ext cx="6400800" cy="17526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87EE0F-7E60-48F1-944C-CE0B550CFE3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62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62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EEB949-C08B-4EFF-AACF-C29A86077B0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AA11B4-36D3-46B8-A612-A4E61A3BA3C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BC5CED-140E-46D1-948C-38DE0D5C1DA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0FEE55-54BB-4E1E-9F3A-C7B2134E39C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29CACA-C5CE-4B92-BDE4-9FFEB75F194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2E2071-5D15-4459-B6F7-B12B77F2472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4CD708-2B2A-413C-A286-81B6E4A87AE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081261-7637-49BF-9A79-C5F258F70E7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C6C6BA-9DEF-4CA7-8C94-F969347305E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1858" name="Group 2"/>
          <p:cNvGrpSpPr>
            <a:grpSpLocks/>
          </p:cNvGrpSpPr>
          <p:nvPr/>
        </p:nvGrpSpPr>
        <p:grpSpPr bwMode="auto">
          <a:xfrm>
            <a:off x="1071563" y="304800"/>
            <a:ext cx="7615237" cy="1106488"/>
            <a:chOff x="675" y="192"/>
            <a:chExt cx="4797" cy="697"/>
          </a:xfrm>
        </p:grpSpPr>
        <p:sp>
          <p:nvSpPr>
            <p:cNvPr id="121859" name="Oval 3"/>
            <p:cNvSpPr>
              <a:spLocks noChangeArrowheads="1"/>
            </p:cNvSpPr>
            <p:nvPr/>
          </p:nvSpPr>
          <p:spPr bwMode="hidden">
            <a:xfrm flipH="1">
              <a:off x="3067" y="192"/>
              <a:ext cx="696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21860" name="Oval 4"/>
            <p:cNvSpPr>
              <a:spLocks noChangeArrowheads="1"/>
            </p:cNvSpPr>
            <p:nvPr/>
          </p:nvSpPr>
          <p:spPr bwMode="hidden">
            <a:xfrm flipH="1">
              <a:off x="4777" y="192"/>
              <a:ext cx="695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21861" name="Oval 5"/>
            <p:cNvSpPr>
              <a:spLocks noChangeArrowheads="1"/>
            </p:cNvSpPr>
            <p:nvPr/>
          </p:nvSpPr>
          <p:spPr bwMode="hidden">
            <a:xfrm flipH="1">
              <a:off x="675" y="193"/>
              <a:ext cx="695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21862" name="Oval 6"/>
            <p:cNvSpPr>
              <a:spLocks noChangeArrowheads="1"/>
            </p:cNvSpPr>
            <p:nvPr/>
          </p:nvSpPr>
          <p:spPr bwMode="hidden">
            <a:xfrm flipH="1">
              <a:off x="3984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21863" name="Oval 7"/>
            <p:cNvSpPr>
              <a:spLocks noChangeArrowheads="1"/>
            </p:cNvSpPr>
            <p:nvPr/>
          </p:nvSpPr>
          <p:spPr bwMode="hidden">
            <a:xfrm flipH="1">
              <a:off x="1486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</p:grpSp>
      <p:sp>
        <p:nvSpPr>
          <p:cNvPr id="121864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21865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/>
          </a:p>
        </p:txBody>
      </p:sp>
      <p:sp>
        <p:nvSpPr>
          <p:cNvPr id="121866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en-US"/>
          </a:p>
        </p:txBody>
      </p:sp>
      <p:sp>
        <p:nvSpPr>
          <p:cNvPr id="121867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E86CE7EB-E437-452D-9187-78BE3B729066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21868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6" r:id="rId3"/>
    <p:sldLayoutId id="2147483767" r:id="rId4"/>
    <p:sldLayoutId id="2147483768" r:id="rId5"/>
    <p:sldLayoutId id="2147483769" r:id="rId6"/>
    <p:sldLayoutId id="2147483770" r:id="rId7"/>
    <p:sldLayoutId id="2147483771" r:id="rId8"/>
    <p:sldLayoutId id="2147483772" r:id="rId9"/>
    <p:sldLayoutId id="2147483773" r:id="rId10"/>
    <p:sldLayoutId id="2147483774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¡"/>
        <a:defRPr sz="27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23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219200"/>
            <a:ext cx="8226425" cy="1736725"/>
          </a:xfrm>
        </p:spPr>
        <p:txBody>
          <a:bodyPr/>
          <a:lstStyle/>
          <a:p>
            <a:pPr algn="ctr"/>
            <a:r>
              <a:rPr lang="en-US" sz="3200" b="1" dirty="0" smtClean="0"/>
              <a:t>Electronic Payments Revolution</a:t>
            </a:r>
            <a:br>
              <a:rPr lang="en-US" sz="3200" b="1" dirty="0" smtClean="0"/>
            </a:br>
            <a:r>
              <a:rPr lang="en-US" sz="2000" b="1" dirty="0"/>
              <a:t/>
            </a:r>
            <a:br>
              <a:rPr lang="en-US" sz="2000" b="1" dirty="0"/>
            </a:br>
            <a:endParaRPr lang="en-US" sz="2000" b="1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3810000"/>
            <a:ext cx="6400800" cy="1752600"/>
          </a:xfrm>
        </p:spPr>
        <p:txBody>
          <a:bodyPr/>
          <a:lstStyle/>
          <a:p>
            <a:pPr algn="ctr">
              <a:lnSpc>
                <a:spcPct val="80000"/>
              </a:lnSpc>
            </a:pPr>
            <a:r>
              <a:rPr lang="en-IN" sz="2400" b="1" dirty="0" smtClean="0"/>
              <a:t> Mr. Sachin </a:t>
            </a:r>
            <a:r>
              <a:rPr lang="en-IN" sz="2400" b="1" dirty="0" err="1" smtClean="0"/>
              <a:t>Mandhare</a:t>
            </a:r>
            <a:r>
              <a:rPr lang="en-IN" sz="2400" b="1" dirty="0" smtClean="0"/>
              <a:t> and Dr. Hemant Adarkar</a:t>
            </a:r>
            <a:endParaRPr lang="en-US" sz="2000" b="1" dirty="0"/>
          </a:p>
          <a:p>
            <a:pPr algn="ctr">
              <a:lnSpc>
                <a:spcPct val="80000"/>
              </a:lnSpc>
            </a:pPr>
            <a:endParaRPr lang="en-US" sz="2000" b="1" dirty="0"/>
          </a:p>
          <a:p>
            <a:pPr algn="ctr">
              <a:lnSpc>
                <a:spcPct val="80000"/>
              </a:lnSpc>
            </a:pPr>
            <a:r>
              <a:rPr lang="en-US" sz="1800" dirty="0"/>
              <a:t>Friday, 13 May 2016 from </a:t>
            </a:r>
            <a:r>
              <a:rPr lang="en-US" sz="1800" b="1" dirty="0"/>
              <a:t>16:00</a:t>
            </a:r>
            <a:r>
              <a:rPr lang="en-US" sz="1800" dirty="0"/>
              <a:t> to </a:t>
            </a:r>
            <a:r>
              <a:rPr lang="en-US" sz="1800" b="1" dirty="0"/>
              <a:t>17:00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Watermark">
  <a:themeElements>
    <a:clrScheme name="Watermar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CCFF"/>
      </a:accent1>
      <a:accent2>
        <a:srgbClr val="D9D8EC"/>
      </a:accent2>
      <a:accent3>
        <a:srgbClr val="FFFFFF"/>
      </a:accent3>
      <a:accent4>
        <a:srgbClr val="000000"/>
      </a:accent4>
      <a:accent5>
        <a:srgbClr val="E2E2FF"/>
      </a:accent5>
      <a:accent6>
        <a:srgbClr val="C4C4D6"/>
      </a:accent6>
      <a:hlink>
        <a:srgbClr val="6767FF"/>
      </a:hlink>
      <a:folHlink>
        <a:srgbClr val="9933FF"/>
      </a:folHlink>
    </a:clrScheme>
    <a:fontScheme name="Watermark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Watermar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CCFF"/>
        </a:accent1>
        <a:accent2>
          <a:srgbClr val="D9D8E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C4C4D6"/>
        </a:accent6>
        <a:hlink>
          <a:srgbClr val="6767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2">
        <a:dk1>
          <a:srgbClr val="000000"/>
        </a:dk1>
        <a:lt1>
          <a:srgbClr val="FFFFFF"/>
        </a:lt1>
        <a:dk2>
          <a:srgbClr val="666633"/>
        </a:dk2>
        <a:lt2>
          <a:srgbClr val="5F5F5F"/>
        </a:lt2>
        <a:accent1>
          <a:srgbClr val="FFCC00"/>
        </a:accent1>
        <a:accent2>
          <a:srgbClr val="EFF0B2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D9D9A1"/>
        </a:accent6>
        <a:hlink>
          <a:srgbClr val="808000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3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9BB0CB"/>
        </a:accent1>
        <a:accent2>
          <a:srgbClr val="D1E0CE"/>
        </a:accent2>
        <a:accent3>
          <a:srgbClr val="FFFFFF"/>
        </a:accent3>
        <a:accent4>
          <a:srgbClr val="000000"/>
        </a:accent4>
        <a:accent5>
          <a:srgbClr val="CBD4E2"/>
        </a:accent5>
        <a:accent6>
          <a:srgbClr val="BDCBBA"/>
        </a:accent6>
        <a:hlink>
          <a:srgbClr val="8EA642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4">
        <a:dk1>
          <a:srgbClr val="333300"/>
        </a:dk1>
        <a:lt1>
          <a:srgbClr val="FFFFCC"/>
        </a:lt1>
        <a:dk2>
          <a:srgbClr val="336600"/>
        </a:dk2>
        <a:lt2>
          <a:srgbClr val="FFFFCC"/>
        </a:lt2>
        <a:accent1>
          <a:srgbClr val="99CC00"/>
        </a:accent1>
        <a:accent2>
          <a:srgbClr val="669900"/>
        </a:accent2>
        <a:accent3>
          <a:srgbClr val="ADB8AA"/>
        </a:accent3>
        <a:accent4>
          <a:srgbClr val="DADAAE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5">
        <a:dk1>
          <a:srgbClr val="424458"/>
        </a:dk1>
        <a:lt1>
          <a:srgbClr val="FFFFFF"/>
        </a:lt1>
        <a:dk2>
          <a:srgbClr val="004A48"/>
        </a:dk2>
        <a:lt2>
          <a:srgbClr val="FFFFFF"/>
        </a:lt2>
        <a:accent1>
          <a:srgbClr val="83B200"/>
        </a:accent1>
        <a:accent2>
          <a:srgbClr val="006260"/>
        </a:accent2>
        <a:accent3>
          <a:srgbClr val="AAB1B1"/>
        </a:accent3>
        <a:accent4>
          <a:srgbClr val="DADADA"/>
        </a:accent4>
        <a:accent5>
          <a:srgbClr val="C1D5AA"/>
        </a:accent5>
        <a:accent6>
          <a:srgbClr val="005856"/>
        </a:accent6>
        <a:hlink>
          <a:srgbClr val="6666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6">
        <a:dk1>
          <a:srgbClr val="000000"/>
        </a:dk1>
        <a:lt1>
          <a:srgbClr val="FFFFFF"/>
        </a:lt1>
        <a:dk2>
          <a:srgbClr val="1C2046"/>
        </a:dk2>
        <a:lt2>
          <a:srgbClr val="FFFFFF"/>
        </a:lt2>
        <a:accent1>
          <a:srgbClr val="00CCFF"/>
        </a:accent1>
        <a:accent2>
          <a:srgbClr val="2D226E"/>
        </a:accent2>
        <a:accent3>
          <a:srgbClr val="ABABB0"/>
        </a:accent3>
        <a:accent4>
          <a:srgbClr val="DADADA"/>
        </a:accent4>
        <a:accent5>
          <a:srgbClr val="AAE2FF"/>
        </a:accent5>
        <a:accent6>
          <a:srgbClr val="281E63"/>
        </a:accent6>
        <a:hlink>
          <a:srgbClr val="666699"/>
        </a:hlink>
        <a:folHlink>
          <a:srgbClr val="99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7">
        <a:dk1>
          <a:srgbClr val="424458"/>
        </a:dk1>
        <a:lt1>
          <a:srgbClr val="FFFFFF"/>
        </a:lt1>
        <a:dk2>
          <a:srgbClr val="000066"/>
        </a:dk2>
        <a:lt2>
          <a:srgbClr val="FFFFFF"/>
        </a:lt2>
        <a:accent1>
          <a:srgbClr val="6666FF"/>
        </a:accent1>
        <a:accent2>
          <a:srgbClr val="333399"/>
        </a:accent2>
        <a:accent3>
          <a:srgbClr val="AAAAB8"/>
        </a:accent3>
        <a:accent4>
          <a:srgbClr val="DADADA"/>
        </a:accent4>
        <a:accent5>
          <a:srgbClr val="B8B8FF"/>
        </a:accent5>
        <a:accent6>
          <a:srgbClr val="2D2D8A"/>
        </a:accent6>
        <a:hlink>
          <a:srgbClr val="FF99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8">
        <a:dk1>
          <a:srgbClr val="1C1C1C"/>
        </a:dk1>
        <a:lt1>
          <a:srgbClr val="FFFFCC"/>
        </a:lt1>
        <a:dk2>
          <a:srgbClr val="390B20"/>
        </a:dk2>
        <a:lt2>
          <a:srgbClr val="FFFFCC"/>
        </a:lt2>
        <a:accent1>
          <a:srgbClr val="FF916F"/>
        </a:accent1>
        <a:accent2>
          <a:srgbClr val="561450"/>
        </a:accent2>
        <a:accent3>
          <a:srgbClr val="AEAAAB"/>
        </a:accent3>
        <a:accent4>
          <a:srgbClr val="DADAAE"/>
        </a:accent4>
        <a:accent5>
          <a:srgbClr val="FFC7BB"/>
        </a:accent5>
        <a:accent6>
          <a:srgbClr val="4D1148"/>
        </a:accent6>
        <a:hlink>
          <a:srgbClr val="637D95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9">
        <a:dk1>
          <a:srgbClr val="4C0000"/>
        </a:dk1>
        <a:lt1>
          <a:srgbClr val="FFFFFF"/>
        </a:lt1>
        <a:dk2>
          <a:srgbClr val="722104"/>
        </a:dk2>
        <a:lt2>
          <a:srgbClr val="FFFFFF"/>
        </a:lt2>
        <a:accent1>
          <a:srgbClr val="CC6600"/>
        </a:accent1>
        <a:accent2>
          <a:srgbClr val="8A2E00"/>
        </a:accent2>
        <a:accent3>
          <a:srgbClr val="BCABAA"/>
        </a:accent3>
        <a:accent4>
          <a:srgbClr val="DADADA"/>
        </a:accent4>
        <a:accent5>
          <a:srgbClr val="E2B8AA"/>
        </a:accent5>
        <a:accent6>
          <a:srgbClr val="7D29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Watermark</Template>
  <TotalTime>9588</TotalTime>
  <Words>3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 New Roman</vt:lpstr>
      <vt:lpstr>Wingdings</vt:lpstr>
      <vt:lpstr>Watermark</vt:lpstr>
      <vt:lpstr>Electronic Payments Revolution  </vt:lpstr>
    </vt:vector>
  </TitlesOfParts>
  <Company>Tata Institute of fundamental research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Evolution of Solar Concentrator Technology in India</dc:title>
  <dc:creator>lab</dc:creator>
  <cp:lastModifiedBy>admin</cp:lastModifiedBy>
  <cp:revision>4</cp:revision>
  <dcterms:created xsi:type="dcterms:W3CDTF">2016-04-25T12:23:06Z</dcterms:created>
  <dcterms:modified xsi:type="dcterms:W3CDTF">2016-05-11T08:31:52Z</dcterms:modified>
</cp:coreProperties>
</file>