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9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EAEFF5-FADA-4304-9A23-1873FED82CFC}" type="datetimeFigureOut">
              <a:rPr lang="en-IN" smtClean="0"/>
              <a:pPr/>
              <a:t>11-06-2016</a:t>
            </a:fld>
            <a:endParaRPr lang="en-IN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C59EE5-0AAC-4F02-85F8-DEC6E9ED142D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EAEFF5-FADA-4304-9A23-1873FED82CFC}" type="datetimeFigureOut">
              <a:rPr lang="en-IN" smtClean="0"/>
              <a:pPr/>
              <a:t>11-06-2016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C59EE5-0AAC-4F02-85F8-DEC6E9ED142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EAEFF5-FADA-4304-9A23-1873FED82CFC}" type="datetimeFigureOut">
              <a:rPr lang="en-IN" smtClean="0"/>
              <a:pPr/>
              <a:t>11-06-2016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C59EE5-0AAC-4F02-85F8-DEC6E9ED142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EAEFF5-FADA-4304-9A23-1873FED82CFC}" type="datetimeFigureOut">
              <a:rPr lang="en-IN" smtClean="0"/>
              <a:pPr/>
              <a:t>11-06-2016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C59EE5-0AAC-4F02-85F8-DEC6E9ED142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EAEFF5-FADA-4304-9A23-1873FED82CFC}" type="datetimeFigureOut">
              <a:rPr lang="en-IN" smtClean="0"/>
              <a:pPr/>
              <a:t>11-06-2016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C59EE5-0AAC-4F02-85F8-DEC6E9ED142D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EAEFF5-FADA-4304-9A23-1873FED82CFC}" type="datetimeFigureOut">
              <a:rPr lang="en-IN" smtClean="0"/>
              <a:pPr/>
              <a:t>11-06-2016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C59EE5-0AAC-4F02-85F8-DEC6E9ED142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EAEFF5-FADA-4304-9A23-1873FED82CFC}" type="datetimeFigureOut">
              <a:rPr lang="en-IN" smtClean="0"/>
              <a:pPr/>
              <a:t>11-06-2016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C59EE5-0AAC-4F02-85F8-DEC6E9ED142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EAEFF5-FADA-4304-9A23-1873FED82CFC}" type="datetimeFigureOut">
              <a:rPr lang="en-IN" smtClean="0"/>
              <a:pPr/>
              <a:t>11-06-2016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C59EE5-0AAC-4F02-85F8-DEC6E9ED142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EAEFF5-FADA-4304-9A23-1873FED82CFC}" type="datetimeFigureOut">
              <a:rPr lang="en-IN" smtClean="0"/>
              <a:pPr/>
              <a:t>11-06-2016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C59EE5-0AAC-4F02-85F8-DEC6E9ED142D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EAEFF5-FADA-4304-9A23-1873FED82CFC}" type="datetimeFigureOut">
              <a:rPr lang="en-IN" smtClean="0"/>
              <a:pPr/>
              <a:t>11-06-2016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C59EE5-0AAC-4F02-85F8-DEC6E9ED142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EAEFF5-FADA-4304-9A23-1873FED82CFC}" type="datetimeFigureOut">
              <a:rPr lang="en-IN" smtClean="0"/>
              <a:pPr/>
              <a:t>11-06-2016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C59EE5-0AAC-4F02-85F8-DEC6E9ED142D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3EAEFF5-FADA-4304-9A23-1873FED82CFC}" type="datetimeFigureOut">
              <a:rPr lang="en-IN" smtClean="0"/>
              <a:pPr/>
              <a:t>11-06-2016</a:t>
            </a:fld>
            <a:endParaRPr lang="en-IN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IN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0C59EE5-0AAC-4F02-85F8-DEC6E9ED142D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2060990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>Research </a:t>
            </a:r>
            <a:r>
              <a:rPr lang="en-IN" dirty="0" smtClean="0"/>
              <a:t>and development on high purity materials: Challenges and </a:t>
            </a:r>
            <a:r>
              <a:rPr lang="en-IN" dirty="0" smtClean="0"/>
              <a:t>opportunities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423120"/>
          </a:xfrm>
        </p:spPr>
        <p:txBody>
          <a:bodyPr>
            <a:normAutofit fontScale="62500" lnSpcReduction="20000"/>
          </a:bodyPr>
          <a:lstStyle/>
          <a:p>
            <a:r>
              <a:rPr lang="en-IN" sz="4500" dirty="0" smtClean="0"/>
              <a:t>Dr. </a:t>
            </a:r>
            <a:r>
              <a:rPr lang="en-IN" sz="4500" dirty="0" err="1" smtClean="0"/>
              <a:t>Vimal</a:t>
            </a:r>
            <a:r>
              <a:rPr lang="en-IN" sz="4500" dirty="0" smtClean="0"/>
              <a:t> Kumar </a:t>
            </a:r>
            <a:r>
              <a:rPr lang="en-IN" sz="4500" dirty="0" smtClean="0"/>
              <a:t>Jain</a:t>
            </a:r>
          </a:p>
          <a:p>
            <a:endParaRPr lang="en-IN" dirty="0" smtClean="0"/>
          </a:p>
          <a:p>
            <a:r>
              <a:rPr lang="en-IN" sz="4400" dirty="0" smtClean="0"/>
              <a:t>Head, Chemistry </a:t>
            </a:r>
            <a:r>
              <a:rPr lang="en-IN" sz="4400" dirty="0" smtClean="0"/>
              <a:t>Division, </a:t>
            </a:r>
            <a:r>
              <a:rPr lang="en-IN" sz="4400" dirty="0" smtClean="0"/>
              <a:t>BARC</a:t>
            </a:r>
            <a:endParaRPr lang="en-IN" sz="4400" dirty="0" smtClean="0"/>
          </a:p>
          <a:p>
            <a:endParaRPr lang="en-IN" b="1" dirty="0" smtClean="0"/>
          </a:p>
          <a:p>
            <a:r>
              <a:rPr lang="en-IN" b="1" dirty="0" smtClean="0"/>
              <a:t>Friday, </a:t>
            </a:r>
            <a:r>
              <a:rPr lang="en-IN" b="1" dirty="0" smtClean="0"/>
              <a:t>17 </a:t>
            </a:r>
            <a:r>
              <a:rPr lang="en-IN" b="1" dirty="0" smtClean="0"/>
              <a:t>June 2016 </a:t>
            </a:r>
            <a:br>
              <a:rPr lang="en-IN" b="1" dirty="0" smtClean="0"/>
            </a:br>
            <a:r>
              <a:rPr lang="en-IN" b="1" dirty="0" smtClean="0"/>
              <a:t>AG-66</a:t>
            </a:r>
          </a:p>
          <a:p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13</TotalTime>
  <Words>2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Solstice</vt:lpstr>
      <vt:lpstr> Research and development on high purity materials: Challenges and opportunities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Targeting targets: Has personalised medicine in cancer come of age</dc:title>
  <dc:creator>Admin</dc:creator>
  <cp:lastModifiedBy>admin</cp:lastModifiedBy>
  <cp:revision>3</cp:revision>
  <dcterms:created xsi:type="dcterms:W3CDTF">2016-05-30T10:44:30Z</dcterms:created>
  <dcterms:modified xsi:type="dcterms:W3CDTF">2016-06-11T13:44:24Z</dcterms:modified>
</cp:coreProperties>
</file>