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2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3EAEFF5-FADA-4304-9A23-1873FED82CFC}" type="datetimeFigureOut">
              <a:rPr lang="en-IN" smtClean="0"/>
              <a:pPr/>
              <a:t>06/08/2016</a:t>
            </a:fld>
            <a:endParaRPr lang="en-IN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IN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0C59EE5-0AAC-4F02-85F8-DEC6E9ED142D}" type="slidenum">
              <a:rPr lang="en-IN" smtClean="0"/>
              <a:pPr/>
              <a:t>‹#›</a:t>
            </a:fld>
            <a:endParaRPr lang="en-IN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3EAEFF5-FADA-4304-9A23-1873FED82CFC}" type="datetimeFigureOut">
              <a:rPr lang="en-IN" smtClean="0"/>
              <a:pPr/>
              <a:t>06/08/2016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0C59EE5-0AAC-4F02-85F8-DEC6E9ED142D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3EAEFF5-FADA-4304-9A23-1873FED82CFC}" type="datetimeFigureOut">
              <a:rPr lang="en-IN" smtClean="0"/>
              <a:pPr/>
              <a:t>06/08/2016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0C59EE5-0AAC-4F02-85F8-DEC6E9ED142D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3EAEFF5-FADA-4304-9A23-1873FED82CFC}" type="datetimeFigureOut">
              <a:rPr lang="en-IN" smtClean="0"/>
              <a:pPr/>
              <a:t>06/08/2016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0C59EE5-0AAC-4F02-85F8-DEC6E9ED142D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3EAEFF5-FADA-4304-9A23-1873FED82CFC}" type="datetimeFigureOut">
              <a:rPr lang="en-IN" smtClean="0"/>
              <a:pPr/>
              <a:t>06/08/2016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0C59EE5-0AAC-4F02-85F8-DEC6E9ED142D}" type="slidenum">
              <a:rPr lang="en-IN" smtClean="0"/>
              <a:pPr/>
              <a:t>‹#›</a:t>
            </a:fld>
            <a:endParaRPr lang="en-IN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3EAEFF5-FADA-4304-9A23-1873FED82CFC}" type="datetimeFigureOut">
              <a:rPr lang="en-IN" smtClean="0"/>
              <a:pPr/>
              <a:t>06/08/2016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0C59EE5-0AAC-4F02-85F8-DEC6E9ED142D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3EAEFF5-FADA-4304-9A23-1873FED82CFC}" type="datetimeFigureOut">
              <a:rPr lang="en-IN" smtClean="0"/>
              <a:pPr/>
              <a:t>06/08/2016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0C59EE5-0AAC-4F02-85F8-DEC6E9ED142D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3EAEFF5-FADA-4304-9A23-1873FED82CFC}" type="datetimeFigureOut">
              <a:rPr lang="en-IN" smtClean="0"/>
              <a:pPr/>
              <a:t>06/08/2016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0C59EE5-0AAC-4F02-85F8-DEC6E9ED142D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3EAEFF5-FADA-4304-9A23-1873FED82CFC}" type="datetimeFigureOut">
              <a:rPr lang="en-IN" smtClean="0"/>
              <a:pPr/>
              <a:t>06/08/2016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0C59EE5-0AAC-4F02-85F8-DEC6E9ED142D}" type="slidenum">
              <a:rPr lang="en-IN" smtClean="0"/>
              <a:pPr/>
              <a:t>‹#›</a:t>
            </a:fld>
            <a:endParaRPr lang="en-IN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3EAEFF5-FADA-4304-9A23-1873FED82CFC}" type="datetimeFigureOut">
              <a:rPr lang="en-IN" smtClean="0"/>
              <a:pPr/>
              <a:t>06/08/2016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0C59EE5-0AAC-4F02-85F8-DEC6E9ED142D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3EAEFF5-FADA-4304-9A23-1873FED82CFC}" type="datetimeFigureOut">
              <a:rPr lang="en-IN" smtClean="0"/>
              <a:pPr/>
              <a:t>06/08/2016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0C59EE5-0AAC-4F02-85F8-DEC6E9ED142D}" type="slidenum">
              <a:rPr lang="en-IN" smtClean="0"/>
              <a:pPr/>
              <a:t>‹#›</a:t>
            </a:fld>
            <a:endParaRPr lang="en-IN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33EAEFF5-FADA-4304-9A23-1873FED82CFC}" type="datetimeFigureOut">
              <a:rPr lang="en-IN" smtClean="0"/>
              <a:pPr/>
              <a:t>06/08/2016</a:t>
            </a:fld>
            <a:endParaRPr lang="en-IN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IN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E0C59EE5-0AAC-4F02-85F8-DEC6E9ED142D}" type="slidenum">
              <a:rPr lang="en-IN" smtClean="0"/>
              <a:pPr/>
              <a:t>‹#›</a:t>
            </a:fld>
            <a:endParaRPr lang="en-IN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2060990"/>
          </a:xfrm>
        </p:spPr>
        <p:txBody>
          <a:bodyPr>
            <a:normAutofit fontScale="90000"/>
          </a:bodyPr>
          <a:lstStyle/>
          <a:p>
            <a:r>
              <a:rPr lang="en-IN" dirty="0"/>
              <a:t/>
            </a:r>
            <a:br>
              <a:rPr lang="en-IN" dirty="0"/>
            </a:br>
            <a:r>
              <a:rPr lang="en-IN" dirty="0" smtClean="0"/>
              <a:t/>
            </a:r>
            <a:br>
              <a:rPr lang="en-IN" dirty="0" smtClean="0"/>
            </a:br>
            <a:r>
              <a:rPr lang="en-IN" dirty="0" smtClean="0"/>
              <a:t> Targeting targets: Has personalised medicine in cancer come of age </a:t>
            </a:r>
            <a:r>
              <a:rPr lang="en-IN" dirty="0" smtClean="0"/>
              <a:t>?</a:t>
            </a:r>
            <a:r>
              <a:rPr lang="en-IN" dirty="0"/>
              <a:t/>
            </a:r>
            <a:br>
              <a:rPr lang="en-IN" dirty="0"/>
            </a:br>
            <a:endParaRPr lang="en-IN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2423120"/>
          </a:xfrm>
        </p:spPr>
        <p:txBody>
          <a:bodyPr>
            <a:normAutofit fontScale="62500" lnSpcReduction="20000"/>
          </a:bodyPr>
          <a:lstStyle/>
          <a:p>
            <a:r>
              <a:rPr lang="en-IN" sz="5100" b="1" dirty="0"/>
              <a:t>Dr. </a:t>
            </a:r>
            <a:r>
              <a:rPr lang="en-IN" sz="5100" b="1" dirty="0" err="1"/>
              <a:t>Hari</a:t>
            </a:r>
            <a:r>
              <a:rPr lang="en-IN" sz="5100" b="1" dirty="0"/>
              <a:t> </a:t>
            </a:r>
            <a:r>
              <a:rPr lang="en-IN" sz="5100" b="1" dirty="0" err="1"/>
              <a:t>Menon</a:t>
            </a:r>
            <a:r>
              <a:rPr lang="en-IN" sz="5100" b="1" dirty="0"/>
              <a:t> </a:t>
            </a:r>
            <a:endParaRPr lang="en-IN" b="1" dirty="0" smtClean="0"/>
          </a:p>
          <a:p>
            <a:endParaRPr lang="en-IN" dirty="0" smtClean="0"/>
          </a:p>
          <a:p>
            <a:r>
              <a:rPr lang="en-IN" sz="4400" dirty="0" smtClean="0"/>
              <a:t>Tata </a:t>
            </a:r>
            <a:r>
              <a:rPr lang="en-IN" sz="4400" dirty="0"/>
              <a:t>Memorial Hospital, </a:t>
            </a:r>
            <a:r>
              <a:rPr lang="en-IN" sz="4400" dirty="0" err="1" smtClean="0"/>
              <a:t>Parel</a:t>
            </a:r>
            <a:endParaRPr lang="en-IN" dirty="0"/>
          </a:p>
          <a:p>
            <a:endParaRPr lang="en-IN" b="1" dirty="0" smtClean="0"/>
          </a:p>
          <a:p>
            <a:r>
              <a:rPr lang="en-IN" b="1" dirty="0" smtClean="0"/>
              <a:t>Friday, </a:t>
            </a:r>
            <a:r>
              <a:rPr lang="en-IN" b="1" dirty="0" smtClean="0"/>
              <a:t>10 </a:t>
            </a:r>
            <a:r>
              <a:rPr lang="en-IN" b="1" dirty="0" smtClean="0"/>
              <a:t>June 2016 </a:t>
            </a:r>
            <a:br>
              <a:rPr lang="en-IN" b="1" dirty="0" smtClean="0"/>
            </a:br>
            <a:r>
              <a:rPr lang="en-IN" b="1" dirty="0" smtClean="0"/>
              <a:t>AG-66</a:t>
            </a:r>
          </a:p>
          <a:p>
            <a:r>
              <a:rPr lang="en-IN" dirty="0" smtClean="0"/>
              <a:t/>
            </a:r>
            <a:br>
              <a:rPr lang="en-IN" dirty="0" smtClean="0"/>
            </a:br>
            <a:endParaRPr lang="en-IN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12</TotalTime>
  <Words>2</Words>
  <Application>Microsoft Office PowerPoint</Application>
  <PresentationFormat>On-screen Show (4:3)</PresentationFormat>
  <Paragraphs>7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Solstice</vt:lpstr>
      <vt:lpstr>   Targeting targets: Has personalised medicine in cancer come of age ? 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Targeting targets: Has personalised medicine in cancer come of age  </dc:title>
  <dc:creator>Admin</dc:creator>
  <cp:lastModifiedBy>Admin</cp:lastModifiedBy>
  <cp:revision>2</cp:revision>
  <dcterms:created xsi:type="dcterms:W3CDTF">2016-05-30T10:44:30Z</dcterms:created>
  <dcterms:modified xsi:type="dcterms:W3CDTF">2016-06-08T07:33:09Z</dcterms:modified>
</cp:coreProperties>
</file>