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20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C528D25-B14C-4C33-8C9E-019775A9F92E}" type="datetimeFigureOut">
              <a:rPr lang="en-US" smtClean="0"/>
              <a:pPr/>
              <a:t>15-Jul-16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8D25-B14C-4C33-8C9E-019775A9F92E}" type="datetimeFigureOut">
              <a:rPr lang="en-US" smtClean="0"/>
              <a:pPr/>
              <a:t>15-Jul-16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8D25-B14C-4C33-8C9E-019775A9F92E}" type="datetimeFigureOut">
              <a:rPr lang="en-US" smtClean="0"/>
              <a:pPr/>
              <a:t>15-Jul-16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8D25-B14C-4C33-8C9E-019775A9F92E}" type="datetimeFigureOut">
              <a:rPr lang="en-US" smtClean="0"/>
              <a:pPr/>
              <a:t>15-Jul-16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C528D25-B14C-4C33-8C9E-019775A9F92E}" type="datetimeFigureOut">
              <a:rPr lang="en-US" smtClean="0"/>
              <a:pPr/>
              <a:t>15-Jul-16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8D25-B14C-4C33-8C9E-019775A9F92E}" type="datetimeFigureOut">
              <a:rPr lang="en-US" smtClean="0"/>
              <a:pPr/>
              <a:t>15-Jul-16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8D25-B14C-4C33-8C9E-019775A9F92E}" type="datetimeFigureOut">
              <a:rPr lang="en-US" smtClean="0"/>
              <a:pPr/>
              <a:t>15-Jul-16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528D25-B14C-4C33-8C9E-019775A9F92E}" type="datetimeFigureOut">
              <a:rPr lang="en-US" smtClean="0"/>
              <a:pPr/>
              <a:t>15-Jul-16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8D25-B14C-4C33-8C9E-019775A9F92E}" type="datetimeFigureOut">
              <a:rPr lang="en-US" smtClean="0"/>
              <a:pPr/>
              <a:t>15-Jul-16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C528D25-B14C-4C33-8C9E-019775A9F92E}" type="datetimeFigureOut">
              <a:rPr lang="en-US" smtClean="0"/>
              <a:pPr/>
              <a:t>15-Jul-16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C528D25-B14C-4C33-8C9E-019775A9F92E}" type="datetimeFigureOut">
              <a:rPr lang="en-US" smtClean="0"/>
              <a:pPr/>
              <a:t>15-Jul-16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CC528D25-B14C-4C33-8C9E-019775A9F92E}" type="datetimeFigureOut">
              <a:rPr lang="en-US" smtClean="0"/>
              <a:pPr/>
              <a:t>15-Jul-16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5200" y="3810000"/>
            <a:ext cx="5181600" cy="2057400"/>
          </a:xfrm>
        </p:spPr>
        <p:txBody>
          <a:bodyPr>
            <a:normAutofit fontScale="92500"/>
          </a:bodyPr>
          <a:lstStyle/>
          <a:p>
            <a:r>
              <a:rPr lang="en-IN" dirty="0" smtClean="0"/>
              <a:t>Ms.</a:t>
            </a:r>
            <a:r>
              <a:rPr lang="en-IN" dirty="0" smtClean="0"/>
              <a:t> </a:t>
            </a:r>
            <a:r>
              <a:rPr lang="en-IN" dirty="0" err="1" smtClean="0"/>
              <a:t>Sweta</a:t>
            </a:r>
            <a:r>
              <a:rPr lang="en-IN" dirty="0" smtClean="0"/>
              <a:t> </a:t>
            </a:r>
            <a:r>
              <a:rPr lang="en-IN" dirty="0" err="1" smtClean="0"/>
              <a:t>Anantharaman</a:t>
            </a:r>
            <a:endParaRPr lang="en-IN" dirty="0" smtClean="0"/>
          </a:p>
          <a:p>
            <a:r>
              <a:rPr lang="en-IN" dirty="0" smtClean="0"/>
              <a:t>University </a:t>
            </a:r>
            <a:r>
              <a:rPr lang="en-IN" dirty="0" smtClean="0"/>
              <a:t>of </a:t>
            </a:r>
            <a:r>
              <a:rPr lang="en-IN" dirty="0" smtClean="0"/>
              <a:t>Auckland, New Zealand</a:t>
            </a:r>
            <a:endParaRPr lang="en-IN" dirty="0" smtClean="0"/>
          </a:p>
          <a:p>
            <a:endParaRPr lang="en-US" b="1" dirty="0" smtClean="0"/>
          </a:p>
          <a:p>
            <a:r>
              <a:rPr lang="en-US" sz="1900" dirty="0" smtClean="0"/>
              <a:t>Friday</a:t>
            </a:r>
            <a:r>
              <a:rPr lang="en-US" sz="1900" dirty="0"/>
              <a:t>, </a:t>
            </a:r>
            <a:r>
              <a:rPr lang="en-US" sz="1900" smtClean="0"/>
              <a:t>July </a:t>
            </a:r>
            <a:r>
              <a:rPr lang="en-US" sz="1900" smtClean="0"/>
              <a:t>22</a:t>
            </a:r>
            <a:r>
              <a:rPr lang="en-US" sz="1900" smtClean="0"/>
              <a:t>, </a:t>
            </a:r>
            <a:r>
              <a:rPr lang="en-US" sz="1900" dirty="0"/>
              <a:t>2016 from </a:t>
            </a:r>
            <a:r>
              <a:rPr lang="en-US" sz="1900" b="1" dirty="0"/>
              <a:t>16:00</a:t>
            </a:r>
            <a:r>
              <a:rPr lang="en-US" sz="1900" dirty="0"/>
              <a:t> to </a:t>
            </a:r>
            <a:r>
              <a:rPr lang="en-US" sz="1900" b="1" dirty="0"/>
              <a:t>17:00</a:t>
            </a:r>
            <a:r>
              <a:rPr lang="en-US" sz="1900" dirty="0"/>
              <a:t> </a:t>
            </a:r>
            <a:endParaRPr lang="en-US" sz="1900" dirty="0" smtClean="0"/>
          </a:p>
          <a:p>
            <a:r>
              <a:rPr lang="en-US" sz="1900" dirty="0"/>
              <a:t> AG-66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200" b="1" dirty="0" smtClean="0"/>
              <a:t>Social Cognition in Infancy</a:t>
            </a:r>
            <a:br>
              <a:rPr lang="en-IN" sz="3200" b="1" dirty="0" smtClean="0"/>
            </a:br>
            <a:r>
              <a:rPr lang="en-IN" sz="3200" b="1" dirty="0" smtClean="0"/>
              <a:t/>
            </a:r>
            <a:br>
              <a:rPr lang="en-IN" sz="3200" b="1" dirty="0" smtClean="0"/>
            </a:br>
            <a:r>
              <a:rPr lang="en-US" sz="3200" b="1" dirty="0"/>
              <a:t/>
            </a:r>
            <a:br>
              <a:rPr lang="en-US" sz="3200" b="1" dirty="0"/>
            </a:br>
            <a:endParaRPr lang="en-US" sz="3200" b="1" dirty="0"/>
          </a:p>
        </p:txBody>
      </p:sp>
    </p:spTree>
    <p:extLst>
      <p:ext uri="{BB962C8B-B14F-4D97-AF65-F5344CB8AC3E}">
        <p14:creationId xmlns="" xmlns:p14="http://schemas.microsoft.com/office/powerpoint/2010/main" val="3451785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TM01790493[[fn=SOHO]]</Template>
  <TotalTime>5</TotalTime>
  <Words>6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Soho</vt:lpstr>
      <vt:lpstr>Social Cognition in Infancy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Politics trumps science - A Critical Analysis of the Paris Agreement on Climate Change</dc:title>
  <dc:creator>rrs</dc:creator>
  <cp:lastModifiedBy>admin</cp:lastModifiedBy>
  <cp:revision>4</cp:revision>
  <dcterms:created xsi:type="dcterms:W3CDTF">2016-06-24T07:04:07Z</dcterms:created>
  <dcterms:modified xsi:type="dcterms:W3CDTF">2016-07-15T18:15:13Z</dcterms:modified>
</cp:coreProperties>
</file>