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9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6099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TECHNOLOGY VISION 2035 – AN INSIGHT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 fontScale="70000" lnSpcReduction="20000"/>
          </a:bodyPr>
          <a:lstStyle/>
          <a:p>
            <a:r>
              <a:rPr lang="en-IN" sz="3200" dirty="0" smtClean="0"/>
              <a:t>Dr. </a:t>
            </a:r>
            <a:r>
              <a:rPr lang="en-IN" sz="3200" dirty="0" err="1" smtClean="0"/>
              <a:t>Gautam</a:t>
            </a:r>
            <a:r>
              <a:rPr lang="en-IN" sz="3200" dirty="0" smtClean="0"/>
              <a:t> </a:t>
            </a:r>
            <a:r>
              <a:rPr lang="en-IN" sz="3200" dirty="0" err="1" smtClean="0"/>
              <a:t>Goswami</a:t>
            </a:r>
            <a:endParaRPr lang="en-IN" sz="3200" dirty="0" smtClean="0"/>
          </a:p>
          <a:p>
            <a:endParaRPr lang="en-IN" sz="3200" dirty="0" smtClean="0"/>
          </a:p>
          <a:p>
            <a:r>
              <a:rPr lang="en-IN" sz="3200" dirty="0" smtClean="0"/>
              <a:t>Head</a:t>
            </a:r>
            <a:r>
              <a:rPr lang="en-IN" sz="3200" dirty="0" smtClean="0"/>
              <a:t>, TV2035 Exercise, </a:t>
            </a:r>
            <a:r>
              <a:rPr lang="en-IN" sz="3200" dirty="0" smtClean="0"/>
              <a:t>TIFAC</a:t>
            </a:r>
            <a:endParaRPr lang="en-IN" sz="3200" dirty="0" smtClean="0"/>
          </a:p>
          <a:p>
            <a:endParaRPr lang="en-IN" b="1" dirty="0" smtClean="0"/>
          </a:p>
          <a:p>
            <a:r>
              <a:rPr lang="en-IN" b="1" dirty="0" smtClean="0"/>
              <a:t>Friday</a:t>
            </a:r>
            <a:r>
              <a:rPr lang="en-IN" b="1" smtClean="0"/>
              <a:t>, </a:t>
            </a:r>
            <a:r>
              <a:rPr lang="en-IN" b="1" smtClean="0"/>
              <a:t>1 July </a:t>
            </a:r>
            <a:r>
              <a:rPr lang="en-IN" b="1" dirty="0" smtClean="0"/>
              <a:t>2016 </a:t>
            </a:r>
            <a:br>
              <a:rPr lang="en-IN" b="1" dirty="0" smtClean="0"/>
            </a:br>
            <a:r>
              <a:rPr lang="en-IN" b="1" dirty="0" smtClean="0"/>
              <a:t>AG-66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</TotalTime>
  <Words>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 TECHNOLOGY VISION 2035 – AN INSIGHT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Targeting targets: Has personalised medicine in cancer come of age</dc:title>
  <dc:creator>Admin</dc:creator>
  <cp:lastModifiedBy>admin</cp:lastModifiedBy>
  <cp:revision>5</cp:revision>
  <dcterms:created xsi:type="dcterms:W3CDTF">2016-05-30T10:44:30Z</dcterms:created>
  <dcterms:modified xsi:type="dcterms:W3CDTF">2016-06-11T14:01:25Z</dcterms:modified>
</cp:coreProperties>
</file>