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EAEFF5-FADA-4304-9A23-1873FED82CFC}" type="datetimeFigureOut">
              <a:rPr lang="en-IN" smtClean="0"/>
              <a:pPr/>
              <a:t>03-07-2016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>
                <a:effectLst/>
              </a:rPr>
              <a:t>Ground-based Infrared Activities at TIFR and Future </a:t>
            </a:r>
            <a:r>
              <a:rPr lang="en-IN" dirty="0" smtClean="0">
                <a:effectLst/>
              </a:rPr>
              <a:t>Prospects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fontScale="92500" lnSpcReduction="10000"/>
          </a:bodyPr>
          <a:lstStyle/>
          <a:p>
            <a:r>
              <a:rPr lang="en-IN" sz="3200" dirty="0" smtClean="0"/>
              <a:t>Mr. Joe Philip </a:t>
            </a:r>
            <a:r>
              <a:rPr lang="en-IN" sz="3200" dirty="0" err="1" smtClean="0"/>
              <a:t>Ninan</a:t>
            </a:r>
            <a:r>
              <a:rPr lang="en-IN" sz="3200" dirty="0" smtClean="0"/>
              <a:t> (DAA, TIFR)</a:t>
            </a:r>
          </a:p>
          <a:p>
            <a:endParaRPr lang="en-IN" sz="3200" dirty="0" smtClean="0"/>
          </a:p>
          <a:p>
            <a:r>
              <a:rPr lang="en-IN" b="1" dirty="0" smtClean="0"/>
              <a:t>Friday</a:t>
            </a:r>
            <a:r>
              <a:rPr lang="en-IN" b="1" dirty="0" smtClean="0"/>
              <a:t>, </a:t>
            </a:r>
            <a:r>
              <a:rPr lang="en-IN" b="1" dirty="0" smtClean="0"/>
              <a:t>8 </a:t>
            </a:r>
            <a:r>
              <a:rPr lang="en-IN" b="1" dirty="0" smtClean="0"/>
              <a:t>July 2016 </a:t>
            </a:r>
            <a:br>
              <a:rPr lang="en-IN" b="1" dirty="0" smtClean="0"/>
            </a:br>
            <a:r>
              <a:rPr lang="en-IN" b="1" dirty="0" smtClean="0"/>
              <a:t>AG-66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Ground-based Infrared Activities at TIFR and Future Prospects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targets: Has personalised medicine in cancer come of age</dc:title>
  <dc:creator>Admin</dc:creator>
  <cp:lastModifiedBy>admin</cp:lastModifiedBy>
  <cp:revision>6</cp:revision>
  <dcterms:created xsi:type="dcterms:W3CDTF">2016-05-30T10:44:30Z</dcterms:created>
  <dcterms:modified xsi:type="dcterms:W3CDTF">2016-07-03T17:25:26Z</dcterms:modified>
</cp:coreProperties>
</file>