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1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CDB296-6437-44B5-AC05-2E6E19027194}" type="datetimeFigureOut">
              <a:rPr lang="en-US" smtClean="0"/>
              <a:t>10/13/2016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D8AA309-7580-445A-9E21-908064672C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 Prof. </a:t>
            </a:r>
            <a:r>
              <a:rPr lang="en-US" sz="2800" dirty="0" err="1"/>
              <a:t>Prabhat</a:t>
            </a:r>
            <a:r>
              <a:rPr lang="en-US" sz="2800" dirty="0"/>
              <a:t> </a:t>
            </a:r>
            <a:r>
              <a:rPr lang="en-US" sz="2800" dirty="0" err="1" smtClean="0"/>
              <a:t>Ranjan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Executive Director</a:t>
            </a:r>
            <a:r>
              <a:rPr lang="en-US" sz="2800" dirty="0"/>
              <a:t>, TIFAC, </a:t>
            </a:r>
            <a:r>
              <a:rPr lang="en-US" sz="2800" dirty="0" smtClean="0"/>
              <a:t>DST</a:t>
            </a:r>
          </a:p>
          <a:p>
            <a:r>
              <a:rPr lang="en-US" sz="2800" dirty="0"/>
              <a:t> Friday, October 14, 2016  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772400" cy="1470025"/>
          </a:xfrm>
        </p:spPr>
        <p:txBody>
          <a:bodyPr/>
          <a:lstStyle/>
          <a:p>
            <a:r>
              <a:rPr lang="en-US" dirty="0"/>
              <a:t>My Journey to Brain </a:t>
            </a:r>
          </a:p>
        </p:txBody>
      </p:sp>
    </p:spTree>
    <p:extLst>
      <p:ext uri="{BB962C8B-B14F-4D97-AF65-F5344CB8AC3E}">
        <p14:creationId xmlns:p14="http://schemas.microsoft.com/office/powerpoint/2010/main" val="42927916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Equity</vt:lpstr>
      <vt:lpstr>My Journey to Brain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Journey to Brain </dc:title>
  <dc:creator>rrs</dc:creator>
  <cp:lastModifiedBy>rrs</cp:lastModifiedBy>
  <cp:revision>1</cp:revision>
  <dcterms:created xsi:type="dcterms:W3CDTF">2016-10-13T16:49:41Z</dcterms:created>
  <dcterms:modified xsi:type="dcterms:W3CDTF">2016-10-13T16:54:36Z</dcterms:modified>
</cp:coreProperties>
</file>