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7" d="100"/>
          <a:sy n="87" d="100"/>
        </p:scale>
        <p:origin x="61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E8010-A2CC-4124-8A33-FF4EDC299B84}" type="datetimeFigureOut">
              <a:rPr lang="en-US" smtClean="0"/>
              <a:t>5/17/2019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FDAB565B-039F-4DD0-86CF-2D3A0F5A1C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81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E8010-A2CC-4124-8A33-FF4EDC299B84}" type="datetimeFigureOut">
              <a:rPr lang="en-US" smtClean="0"/>
              <a:t>5/17/2019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B565B-039F-4DD0-86CF-2D3A0F5A1C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025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E8010-A2CC-4124-8A33-FF4EDC299B84}" type="datetimeFigureOut">
              <a:rPr lang="en-US" smtClean="0"/>
              <a:t>5/17/2019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B565B-039F-4DD0-86CF-2D3A0F5A1C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930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E8010-A2CC-4124-8A33-FF4EDC299B84}" type="datetimeFigureOut">
              <a:rPr lang="en-US" smtClean="0"/>
              <a:t>5/17/2019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B565B-039F-4DD0-86CF-2D3A0F5A1C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091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9ADE8010-A2CC-4124-8A33-FF4EDC299B84}" type="datetimeFigureOut">
              <a:rPr lang="en-US" smtClean="0"/>
              <a:t>5/17/2019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FDAB565B-039F-4DD0-86CF-2D3A0F5A1C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04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E8010-A2CC-4124-8A33-FF4EDC299B84}" type="datetimeFigureOut">
              <a:rPr lang="en-US" smtClean="0"/>
              <a:t>5/17/2019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B565B-039F-4DD0-86CF-2D3A0F5A1C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229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E8010-A2CC-4124-8A33-FF4EDC299B84}" type="datetimeFigureOut">
              <a:rPr lang="en-US" smtClean="0"/>
              <a:t>5/17/2019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B565B-039F-4DD0-86CF-2D3A0F5A1C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46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E8010-A2CC-4124-8A33-FF4EDC299B84}" type="datetimeFigureOut">
              <a:rPr lang="en-US" smtClean="0"/>
              <a:t>5/17/2019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B565B-039F-4DD0-86CF-2D3A0F5A1C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961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E8010-A2CC-4124-8A33-FF4EDC299B84}" type="datetimeFigureOut">
              <a:rPr lang="en-US" smtClean="0"/>
              <a:t>5/17/2019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B565B-039F-4DD0-86CF-2D3A0F5A1C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598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E8010-A2CC-4124-8A33-FF4EDC299B84}" type="datetimeFigureOut">
              <a:rPr lang="en-US" smtClean="0"/>
              <a:t>5/17/2019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B565B-039F-4DD0-86CF-2D3A0F5A1C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44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E8010-A2CC-4124-8A33-FF4EDC299B84}" type="datetimeFigureOut">
              <a:rPr lang="en-US" smtClean="0"/>
              <a:t>5/17/2019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B565B-039F-4DD0-86CF-2D3A0F5A1C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294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9ADE8010-A2CC-4124-8A33-FF4EDC299B84}" type="datetimeFigureOut">
              <a:rPr lang="en-US" smtClean="0"/>
              <a:t>5/17/2019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FDAB565B-039F-4DD0-86CF-2D3A0F5A1C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30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9427" y="1529987"/>
            <a:ext cx="9144000" cy="2387600"/>
          </a:xfrm>
        </p:spPr>
        <p:txBody>
          <a:bodyPr>
            <a:noAutofit/>
          </a:bodyPr>
          <a:lstStyle/>
          <a:p>
            <a:r>
              <a:rPr lang="en-US" sz="3200" b="1" dirty="0" smtClean="0"/>
              <a:t>Putting immune cells to work: Waking sleepy T cells and heating cold tumors with small molecule drugs</a:t>
            </a:r>
            <a:br>
              <a:rPr lang="en-US" sz="3200" b="1" dirty="0" smtClean="0"/>
            </a:b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3600" b="1" dirty="0" smtClean="0"/>
              <a:t>Dr. Arjun Surya </a:t>
            </a:r>
          </a:p>
          <a:p>
            <a:r>
              <a:rPr lang="en-US" b="1" dirty="0" smtClean="0"/>
              <a:t>Founder and Chief Scientific Officer, </a:t>
            </a:r>
            <a:r>
              <a:rPr lang="en-US" b="1" dirty="0" err="1" smtClean="0"/>
              <a:t>Curadev</a:t>
            </a:r>
            <a:r>
              <a:rPr lang="en-US" b="1" dirty="0" smtClean="0"/>
              <a:t> Pharma, India</a:t>
            </a:r>
          </a:p>
          <a:p>
            <a:r>
              <a:rPr lang="en-US" b="1" dirty="0" smtClean="0"/>
              <a:t>Time and Venue: 1600Hrs, AG-66, </a:t>
            </a:r>
            <a:r>
              <a:rPr lang="en-US" b="1" dirty="0" err="1" smtClean="0"/>
              <a:t>TIFR,Mumbai</a:t>
            </a:r>
            <a:endParaRPr lang="en-US" b="1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0775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1</TotalTime>
  <Words>41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Rockwell</vt:lpstr>
      <vt:lpstr>Rockwell Condensed</vt:lpstr>
      <vt:lpstr>Wingdings</vt:lpstr>
      <vt:lpstr>Wood Type</vt:lpstr>
      <vt:lpstr>Putting immune cells to work: Waking sleepy T cells and heating cold tumors with small molecule drugs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Putting immune cells to work: Waking sleepy T cells and heating cold tumors with small molecule drugs </dc:title>
  <dc:creator>rrs</dc:creator>
  <cp:lastModifiedBy>rrs</cp:lastModifiedBy>
  <cp:revision>1</cp:revision>
  <dcterms:created xsi:type="dcterms:W3CDTF">2019-05-17T08:43:04Z</dcterms:created>
  <dcterms:modified xsi:type="dcterms:W3CDTF">2019-05-17T08:44:53Z</dcterms:modified>
</cp:coreProperties>
</file>