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5" d="100"/>
          <a:sy n="65" d="100"/>
        </p:scale>
        <p:origin x="1347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5492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346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6012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9114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7191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8949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235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54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5302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806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41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EC153-F80D-412D-A99F-43D988A97311}" type="datetimeFigureOut">
              <a:rPr lang="it-IT" smtClean="0"/>
              <a:t>25/03/2021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2781A-9F7D-43F2-B6B3-DBC1F475675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013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 rotWithShape="1">
          <a:blip r:embed="rId2"/>
          <a:srcRect l="24904" t="19961" r="21732" b="7817"/>
          <a:stretch/>
        </p:blipFill>
        <p:spPr>
          <a:xfrm>
            <a:off x="383458" y="428922"/>
            <a:ext cx="8067367" cy="6141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9353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Presentazione su schermo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Asus</dc:creator>
  <cp:lastModifiedBy>Asus</cp:lastModifiedBy>
  <cp:revision>1</cp:revision>
  <dcterms:created xsi:type="dcterms:W3CDTF">2021-03-25T14:49:41Z</dcterms:created>
  <dcterms:modified xsi:type="dcterms:W3CDTF">2021-03-25T14:51:04Z</dcterms:modified>
</cp:coreProperties>
</file>